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Lst>
  <p:notesMasterIdLst>
    <p:notesMasterId r:id="rId19"/>
  </p:notesMasterIdLst>
  <p:handoutMasterIdLst>
    <p:handoutMasterId r:id="rId20"/>
  </p:handoutMasterIdLst>
  <p:sldIdLst>
    <p:sldId id="256" r:id="rId5"/>
    <p:sldId id="269" r:id="rId6"/>
    <p:sldId id="257" r:id="rId7"/>
    <p:sldId id="271" r:id="rId8"/>
    <p:sldId id="274" r:id="rId9"/>
    <p:sldId id="276" r:id="rId10"/>
    <p:sldId id="277" r:id="rId11"/>
    <p:sldId id="273" r:id="rId12"/>
    <p:sldId id="280" r:id="rId13"/>
    <p:sldId id="286" r:id="rId14"/>
    <p:sldId id="287" r:id="rId15"/>
    <p:sldId id="285" r:id="rId16"/>
    <p:sldId id="283" r:id="rId17"/>
    <p:sldId id="282" r:id="rId18"/>
  </p:sldIdLst>
  <p:sldSz cx="12192000" cy="6858000"/>
  <p:notesSz cx="6884988"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894A52-9471-44EB-8D12-ADD0D8B5598D}" v="3" dt="2023-01-09T15:28:42.9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1124" y="52"/>
      </p:cViewPr>
      <p:guideLst/>
    </p:cSldViewPr>
  </p:slideViewPr>
  <p:notesTextViewPr>
    <p:cViewPr>
      <p:scale>
        <a:sx n="1" d="1"/>
        <a:sy n="1" d="1"/>
      </p:scale>
      <p:origin x="0" y="0"/>
    </p:cViewPr>
  </p:notesTextViewPr>
  <p:notesViewPr>
    <p:cSldViewPr snapToGrid="0">
      <p:cViewPr varScale="1">
        <p:scale>
          <a:sx n="70" d="100"/>
          <a:sy n="70" d="100"/>
        </p:scale>
        <p:origin x="2547"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Sophie ASSELIN" userId="a578c910-6ff9-4658-a7cd-c14e07105c6d" providerId="ADAL" clId="{1C894A52-9471-44EB-8D12-ADD0D8B5598D}"/>
    <pc:docChg chg="undo redo custSel addSld delSld modSld sldOrd">
      <pc:chgData name="Anne-Sophie ASSELIN" userId="a578c910-6ff9-4658-a7cd-c14e07105c6d" providerId="ADAL" clId="{1C894A52-9471-44EB-8D12-ADD0D8B5598D}" dt="2023-01-09T16:40:45.219" v="3435" actId="20577"/>
      <pc:docMkLst>
        <pc:docMk/>
      </pc:docMkLst>
      <pc:sldChg chg="modSp mod">
        <pc:chgData name="Anne-Sophie ASSELIN" userId="a578c910-6ff9-4658-a7cd-c14e07105c6d" providerId="ADAL" clId="{1C894A52-9471-44EB-8D12-ADD0D8B5598D}" dt="2023-01-09T16:40:26.081" v="3412" actId="20577"/>
        <pc:sldMkLst>
          <pc:docMk/>
          <pc:sldMk cId="3573776069" sldId="256"/>
        </pc:sldMkLst>
        <pc:spChg chg="mod">
          <ac:chgData name="Anne-Sophie ASSELIN" userId="a578c910-6ff9-4658-a7cd-c14e07105c6d" providerId="ADAL" clId="{1C894A52-9471-44EB-8D12-ADD0D8B5598D}" dt="2023-01-09T16:40:26.081" v="3412" actId="20577"/>
          <ac:spMkLst>
            <pc:docMk/>
            <pc:sldMk cId="3573776069" sldId="256"/>
            <ac:spMk id="12" creationId="{2DFD75D0-F00A-4F51-AA5F-13728B69B007}"/>
          </ac:spMkLst>
        </pc:spChg>
      </pc:sldChg>
      <pc:sldChg chg="modSp mod">
        <pc:chgData name="Anne-Sophie ASSELIN" userId="a578c910-6ff9-4658-a7cd-c14e07105c6d" providerId="ADAL" clId="{1C894A52-9471-44EB-8D12-ADD0D8B5598D}" dt="2023-01-09T16:40:45.219" v="3435" actId="20577"/>
        <pc:sldMkLst>
          <pc:docMk/>
          <pc:sldMk cId="3686571444" sldId="280"/>
        </pc:sldMkLst>
        <pc:spChg chg="mod">
          <ac:chgData name="Anne-Sophie ASSELIN" userId="a578c910-6ff9-4658-a7cd-c14e07105c6d" providerId="ADAL" clId="{1C894A52-9471-44EB-8D12-ADD0D8B5598D}" dt="2023-01-09T16:40:45.219" v="3435" actId="20577"/>
          <ac:spMkLst>
            <pc:docMk/>
            <pc:sldMk cId="3686571444" sldId="280"/>
            <ac:spMk id="6" creationId="{1B2C98A7-86E9-4906-90FF-96A90838C3FF}"/>
          </ac:spMkLst>
        </pc:spChg>
        <pc:spChg chg="mod">
          <ac:chgData name="Anne-Sophie ASSELIN" userId="a578c910-6ff9-4658-a7cd-c14e07105c6d" providerId="ADAL" clId="{1C894A52-9471-44EB-8D12-ADD0D8B5598D}" dt="2023-01-09T15:09:38.044" v="0" actId="1035"/>
          <ac:spMkLst>
            <pc:docMk/>
            <pc:sldMk cId="3686571444" sldId="280"/>
            <ac:spMk id="7" creationId="{BD0C63D1-315B-4DFB-86EA-317D1CC6D916}"/>
          </ac:spMkLst>
        </pc:spChg>
        <pc:spChg chg="mod">
          <ac:chgData name="Anne-Sophie ASSELIN" userId="a578c910-6ff9-4658-a7cd-c14e07105c6d" providerId="ADAL" clId="{1C894A52-9471-44EB-8D12-ADD0D8B5598D}" dt="2023-01-09T15:58:50.129" v="2473" actId="20577"/>
          <ac:spMkLst>
            <pc:docMk/>
            <pc:sldMk cId="3686571444" sldId="280"/>
            <ac:spMk id="9" creationId="{B9FA1D19-D516-CF1D-FEEC-5FAED6C1B88B}"/>
          </ac:spMkLst>
        </pc:spChg>
      </pc:sldChg>
      <pc:sldChg chg="delSp modSp mod">
        <pc:chgData name="Anne-Sophie ASSELIN" userId="a578c910-6ff9-4658-a7cd-c14e07105c6d" providerId="ADAL" clId="{1C894A52-9471-44EB-8D12-ADD0D8B5598D}" dt="2023-01-09T16:40:11.010" v="3384"/>
        <pc:sldMkLst>
          <pc:docMk/>
          <pc:sldMk cId="1625479481" sldId="282"/>
        </pc:sldMkLst>
        <pc:spChg chg="mod">
          <ac:chgData name="Anne-Sophie ASSELIN" userId="a578c910-6ff9-4658-a7cd-c14e07105c6d" providerId="ADAL" clId="{1C894A52-9471-44EB-8D12-ADD0D8B5598D}" dt="2023-01-09T16:40:09.359" v="3382" actId="20577"/>
          <ac:spMkLst>
            <pc:docMk/>
            <pc:sldMk cId="1625479481" sldId="282"/>
            <ac:spMk id="6" creationId="{1B2C98A7-86E9-4906-90FF-96A90838C3FF}"/>
          </ac:spMkLst>
        </pc:spChg>
        <pc:spChg chg="mod">
          <ac:chgData name="Anne-Sophie ASSELIN" userId="a578c910-6ff9-4658-a7cd-c14e07105c6d" providerId="ADAL" clId="{1C894A52-9471-44EB-8D12-ADD0D8B5598D}" dt="2023-01-09T16:39:59.931" v="3366" actId="1036"/>
          <ac:spMkLst>
            <pc:docMk/>
            <pc:sldMk cId="1625479481" sldId="282"/>
            <ac:spMk id="8" creationId="{36F6CC9C-D389-4203-A4A9-DC91CFF8786B}"/>
          </ac:spMkLst>
        </pc:spChg>
        <pc:spChg chg="del mod">
          <ac:chgData name="Anne-Sophie ASSELIN" userId="a578c910-6ff9-4658-a7cd-c14e07105c6d" providerId="ADAL" clId="{1C894A52-9471-44EB-8D12-ADD0D8B5598D}" dt="2023-01-09T16:40:11.010" v="3384"/>
          <ac:spMkLst>
            <pc:docMk/>
            <pc:sldMk cId="1625479481" sldId="282"/>
            <ac:spMk id="11" creationId="{4564C6AE-B919-83D6-5B19-BB8E1E7CAAC1}"/>
          </ac:spMkLst>
        </pc:spChg>
      </pc:sldChg>
      <pc:sldChg chg="modSp mod">
        <pc:chgData name="Anne-Sophie ASSELIN" userId="a578c910-6ff9-4658-a7cd-c14e07105c6d" providerId="ADAL" clId="{1C894A52-9471-44EB-8D12-ADD0D8B5598D}" dt="2023-01-09T16:20:22.094" v="3007" actId="20577"/>
        <pc:sldMkLst>
          <pc:docMk/>
          <pc:sldMk cId="694238392" sldId="283"/>
        </pc:sldMkLst>
        <pc:spChg chg="mod">
          <ac:chgData name="Anne-Sophie ASSELIN" userId="a578c910-6ff9-4658-a7cd-c14e07105c6d" providerId="ADAL" clId="{1C894A52-9471-44EB-8D12-ADD0D8B5598D}" dt="2023-01-09T16:20:22.094" v="3007" actId="20577"/>
          <ac:spMkLst>
            <pc:docMk/>
            <pc:sldMk cId="694238392" sldId="283"/>
            <ac:spMk id="9" creationId="{B9FA1D19-D516-CF1D-FEEC-5FAED6C1B88B}"/>
          </ac:spMkLst>
        </pc:spChg>
      </pc:sldChg>
      <pc:sldChg chg="modSp del mod">
        <pc:chgData name="Anne-Sophie ASSELIN" userId="a578c910-6ff9-4658-a7cd-c14e07105c6d" providerId="ADAL" clId="{1C894A52-9471-44EB-8D12-ADD0D8B5598D}" dt="2023-01-09T16:22:35.642" v="3014" actId="47"/>
        <pc:sldMkLst>
          <pc:docMk/>
          <pc:sldMk cId="2504260869" sldId="284"/>
        </pc:sldMkLst>
        <pc:spChg chg="mod">
          <ac:chgData name="Anne-Sophie ASSELIN" userId="a578c910-6ff9-4658-a7cd-c14e07105c6d" providerId="ADAL" clId="{1C894A52-9471-44EB-8D12-ADD0D8B5598D}" dt="2023-01-09T15:46:51.192" v="1336" actId="1036"/>
          <ac:spMkLst>
            <pc:docMk/>
            <pc:sldMk cId="2504260869" sldId="284"/>
            <ac:spMk id="9" creationId="{B9FA1D19-D516-CF1D-FEEC-5FAED6C1B88B}"/>
          </ac:spMkLst>
        </pc:spChg>
      </pc:sldChg>
      <pc:sldChg chg="modSp add mod ord">
        <pc:chgData name="Anne-Sophie ASSELIN" userId="a578c910-6ff9-4658-a7cd-c14e07105c6d" providerId="ADAL" clId="{1C894A52-9471-44EB-8D12-ADD0D8B5598D}" dt="2023-01-09T16:21:40.040" v="3013" actId="20577"/>
        <pc:sldMkLst>
          <pc:docMk/>
          <pc:sldMk cId="378290283" sldId="285"/>
        </pc:sldMkLst>
        <pc:spChg chg="mod">
          <ac:chgData name="Anne-Sophie ASSELIN" userId="a578c910-6ff9-4658-a7cd-c14e07105c6d" providerId="ADAL" clId="{1C894A52-9471-44EB-8D12-ADD0D8B5598D}" dt="2023-01-09T16:21:40.040" v="3013" actId="20577"/>
          <ac:spMkLst>
            <pc:docMk/>
            <pc:sldMk cId="378290283" sldId="285"/>
            <ac:spMk id="9" creationId="{B9FA1D19-D516-CF1D-FEEC-5FAED6C1B88B}"/>
          </ac:spMkLst>
        </pc:spChg>
      </pc:sldChg>
      <pc:sldChg chg="modSp add mod">
        <pc:chgData name="Anne-Sophie ASSELIN" userId="a578c910-6ff9-4658-a7cd-c14e07105c6d" providerId="ADAL" clId="{1C894A52-9471-44EB-8D12-ADD0D8B5598D}" dt="2023-01-09T15:57:59.783" v="2457" actId="20577"/>
        <pc:sldMkLst>
          <pc:docMk/>
          <pc:sldMk cId="2624034109" sldId="286"/>
        </pc:sldMkLst>
        <pc:spChg chg="mod">
          <ac:chgData name="Anne-Sophie ASSELIN" userId="a578c910-6ff9-4658-a7cd-c14e07105c6d" providerId="ADAL" clId="{1C894A52-9471-44EB-8D12-ADD0D8B5598D}" dt="2023-01-09T15:57:59.783" v="2457" actId="20577"/>
          <ac:spMkLst>
            <pc:docMk/>
            <pc:sldMk cId="2624034109" sldId="286"/>
            <ac:spMk id="9" creationId="{B9FA1D19-D516-CF1D-FEEC-5FAED6C1B88B}"/>
          </ac:spMkLst>
        </pc:spChg>
      </pc:sldChg>
      <pc:sldChg chg="modSp add mod">
        <pc:chgData name="Anne-Sophie ASSELIN" userId="a578c910-6ff9-4658-a7cd-c14e07105c6d" providerId="ADAL" clId="{1C894A52-9471-44EB-8D12-ADD0D8B5598D}" dt="2023-01-09T16:21:36.340" v="3011" actId="20577"/>
        <pc:sldMkLst>
          <pc:docMk/>
          <pc:sldMk cId="3873876279" sldId="287"/>
        </pc:sldMkLst>
        <pc:spChg chg="mod">
          <ac:chgData name="Anne-Sophie ASSELIN" userId="a578c910-6ff9-4658-a7cd-c14e07105c6d" providerId="ADAL" clId="{1C894A52-9471-44EB-8D12-ADD0D8B5598D}" dt="2023-01-09T16:21:36.340" v="3011" actId="20577"/>
          <ac:spMkLst>
            <pc:docMk/>
            <pc:sldMk cId="3873876279" sldId="287"/>
            <ac:spMk id="9" creationId="{B9FA1D19-D516-CF1D-FEEC-5FAED6C1B88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42B063-ABB7-4F09-B8A9-E638131BCF9A}" type="doc">
      <dgm:prSet loTypeId="urn:microsoft.com/office/officeart/2005/8/layout/vProcess5" loCatId="process" qsTypeId="urn:microsoft.com/office/officeart/2005/8/quickstyle/simple2" qsCatId="simple" csTypeId="urn:microsoft.com/office/officeart/2005/8/colors/colorful1" csCatId="colorful" phldr="1"/>
      <dgm:spPr/>
      <dgm:t>
        <a:bodyPr/>
        <a:lstStyle/>
        <a:p>
          <a:endParaRPr lang="fr-FR"/>
        </a:p>
      </dgm:t>
    </dgm:pt>
    <dgm:pt modelId="{82C3986D-8607-4012-9CC8-0601684BB43A}">
      <dgm:prSet phldrT="[Texte]"/>
      <dgm:spPr/>
      <dgm:t>
        <a:bodyPr/>
        <a:lstStyle/>
        <a:p>
          <a:pPr>
            <a:buFont typeface="Wingdings" panose="05000000000000000000" pitchFamily="2" charset="2"/>
            <a:buChar char="§"/>
          </a:pPr>
          <a:r>
            <a:rPr lang="fr-FR" dirty="0">
              <a:latin typeface="Calibri" panose="020F0502020204030204" pitchFamily="34" charset="0"/>
            </a:rPr>
            <a:t>Travail en groupe sur les idées de saisine</a:t>
          </a:r>
          <a:br>
            <a:rPr lang="fr-FR" dirty="0">
              <a:latin typeface="Calibri" panose="020F0502020204030204" pitchFamily="34" charset="0"/>
            </a:rPr>
          </a:br>
          <a:endParaRPr lang="fr-FR" dirty="0"/>
        </a:p>
      </dgm:t>
    </dgm:pt>
    <dgm:pt modelId="{C9615698-09B9-45F6-91CD-B372662E5323}" type="parTrans" cxnId="{FCDD6E48-32A6-49FF-BB0B-2061C34559A8}">
      <dgm:prSet/>
      <dgm:spPr/>
      <dgm:t>
        <a:bodyPr/>
        <a:lstStyle/>
        <a:p>
          <a:endParaRPr lang="fr-FR"/>
        </a:p>
      </dgm:t>
    </dgm:pt>
    <dgm:pt modelId="{DF348523-36BF-44E7-8018-B3C874E5915C}" type="sibTrans" cxnId="{FCDD6E48-32A6-49FF-BB0B-2061C34559A8}">
      <dgm:prSet/>
      <dgm:spPr/>
      <dgm:t>
        <a:bodyPr/>
        <a:lstStyle/>
        <a:p>
          <a:endParaRPr lang="fr-FR"/>
        </a:p>
      </dgm:t>
    </dgm:pt>
    <dgm:pt modelId="{2859070D-E353-47C5-ADBC-5C28C9E954F7}">
      <dgm:prSet/>
      <dgm:spPr/>
      <dgm:t>
        <a:bodyPr/>
        <a:lstStyle/>
        <a:p>
          <a:r>
            <a:rPr lang="fr-FR" b="0" i="0">
              <a:effectLst/>
              <a:latin typeface="Calibri" panose="020F0502020204030204" pitchFamily="34" charset="0"/>
            </a:rPr>
            <a:t>Restitution en plénière</a:t>
          </a:r>
          <a:endParaRPr lang="fr-FR" b="0" i="0" dirty="0">
            <a:effectLst/>
            <a:latin typeface="Calibri" panose="020F0502020204030204" pitchFamily="34" charset="0"/>
          </a:endParaRPr>
        </a:p>
      </dgm:t>
    </dgm:pt>
    <dgm:pt modelId="{A453B6DD-1344-418E-A711-C0843BDE98F8}" type="parTrans" cxnId="{9AE77493-6475-4AA8-BE56-2E8A482D31FE}">
      <dgm:prSet/>
      <dgm:spPr/>
      <dgm:t>
        <a:bodyPr/>
        <a:lstStyle/>
        <a:p>
          <a:endParaRPr lang="fr-FR"/>
        </a:p>
      </dgm:t>
    </dgm:pt>
    <dgm:pt modelId="{17CADFFB-CFFC-4F94-9926-4FA53AF956B1}" type="sibTrans" cxnId="{9AE77493-6475-4AA8-BE56-2E8A482D31FE}">
      <dgm:prSet/>
      <dgm:spPr/>
      <dgm:t>
        <a:bodyPr/>
        <a:lstStyle/>
        <a:p>
          <a:endParaRPr lang="fr-FR"/>
        </a:p>
      </dgm:t>
    </dgm:pt>
    <dgm:pt modelId="{E5679E3B-5215-4C77-A9E5-7CE23C08E691}">
      <dgm:prSet/>
      <dgm:spPr/>
      <dgm:t>
        <a:bodyPr/>
        <a:lstStyle/>
        <a:p>
          <a:r>
            <a:rPr lang="fr-FR" dirty="0">
              <a:latin typeface="Calibri" panose="020F0502020204030204" pitchFamily="34" charset="0"/>
            </a:rPr>
            <a:t>Votes</a:t>
          </a:r>
        </a:p>
      </dgm:t>
    </dgm:pt>
    <dgm:pt modelId="{DD6C9D22-B9A0-450D-B56E-CD70DD06F61C}" type="parTrans" cxnId="{61C93F87-D712-4FB5-B9FE-98B8629DCC59}">
      <dgm:prSet/>
      <dgm:spPr/>
      <dgm:t>
        <a:bodyPr/>
        <a:lstStyle/>
        <a:p>
          <a:endParaRPr lang="fr-FR"/>
        </a:p>
      </dgm:t>
    </dgm:pt>
    <dgm:pt modelId="{D2CD51FE-4FA7-4D3D-AD91-77B7C4B8E622}" type="sibTrans" cxnId="{61C93F87-D712-4FB5-B9FE-98B8629DCC59}">
      <dgm:prSet/>
      <dgm:spPr/>
      <dgm:t>
        <a:bodyPr/>
        <a:lstStyle/>
        <a:p>
          <a:endParaRPr lang="fr-FR"/>
        </a:p>
      </dgm:t>
    </dgm:pt>
    <dgm:pt modelId="{20870B7F-5E4C-4BF4-937E-F5FF69322CB9}" type="pres">
      <dgm:prSet presAssocID="{4F42B063-ABB7-4F09-B8A9-E638131BCF9A}" presName="outerComposite" presStyleCnt="0">
        <dgm:presLayoutVars>
          <dgm:chMax val="5"/>
          <dgm:dir/>
          <dgm:resizeHandles val="exact"/>
        </dgm:presLayoutVars>
      </dgm:prSet>
      <dgm:spPr/>
    </dgm:pt>
    <dgm:pt modelId="{3CCD7A19-D0CA-4A14-8F65-C457428DC077}" type="pres">
      <dgm:prSet presAssocID="{4F42B063-ABB7-4F09-B8A9-E638131BCF9A}" presName="dummyMaxCanvas" presStyleCnt="0">
        <dgm:presLayoutVars/>
      </dgm:prSet>
      <dgm:spPr/>
    </dgm:pt>
    <dgm:pt modelId="{E605BDA7-5FE5-4BBD-B385-19A7F27D19C6}" type="pres">
      <dgm:prSet presAssocID="{4F42B063-ABB7-4F09-B8A9-E638131BCF9A}" presName="ThreeNodes_1" presStyleLbl="node1" presStyleIdx="0" presStyleCnt="3">
        <dgm:presLayoutVars>
          <dgm:bulletEnabled val="1"/>
        </dgm:presLayoutVars>
      </dgm:prSet>
      <dgm:spPr/>
    </dgm:pt>
    <dgm:pt modelId="{BCB07B18-1EEA-466D-B756-E58C1A3F57A7}" type="pres">
      <dgm:prSet presAssocID="{4F42B063-ABB7-4F09-B8A9-E638131BCF9A}" presName="ThreeNodes_2" presStyleLbl="node1" presStyleIdx="1" presStyleCnt="3">
        <dgm:presLayoutVars>
          <dgm:bulletEnabled val="1"/>
        </dgm:presLayoutVars>
      </dgm:prSet>
      <dgm:spPr/>
    </dgm:pt>
    <dgm:pt modelId="{CC86429F-51D7-4179-B891-99F5900FA401}" type="pres">
      <dgm:prSet presAssocID="{4F42B063-ABB7-4F09-B8A9-E638131BCF9A}" presName="ThreeNodes_3" presStyleLbl="node1" presStyleIdx="2" presStyleCnt="3">
        <dgm:presLayoutVars>
          <dgm:bulletEnabled val="1"/>
        </dgm:presLayoutVars>
      </dgm:prSet>
      <dgm:spPr/>
    </dgm:pt>
    <dgm:pt modelId="{EC13BE47-86F4-4408-B743-BC25C6A90A7B}" type="pres">
      <dgm:prSet presAssocID="{4F42B063-ABB7-4F09-B8A9-E638131BCF9A}" presName="ThreeConn_1-2" presStyleLbl="fgAccFollowNode1" presStyleIdx="0" presStyleCnt="2">
        <dgm:presLayoutVars>
          <dgm:bulletEnabled val="1"/>
        </dgm:presLayoutVars>
      </dgm:prSet>
      <dgm:spPr/>
    </dgm:pt>
    <dgm:pt modelId="{235F5A5E-91A5-4246-9D7C-078B6036BC7A}" type="pres">
      <dgm:prSet presAssocID="{4F42B063-ABB7-4F09-B8A9-E638131BCF9A}" presName="ThreeConn_2-3" presStyleLbl="fgAccFollowNode1" presStyleIdx="1" presStyleCnt="2">
        <dgm:presLayoutVars>
          <dgm:bulletEnabled val="1"/>
        </dgm:presLayoutVars>
      </dgm:prSet>
      <dgm:spPr/>
    </dgm:pt>
    <dgm:pt modelId="{AC226949-E8A0-46B0-B1EA-439071E0480B}" type="pres">
      <dgm:prSet presAssocID="{4F42B063-ABB7-4F09-B8A9-E638131BCF9A}" presName="ThreeNodes_1_text" presStyleLbl="node1" presStyleIdx="2" presStyleCnt="3">
        <dgm:presLayoutVars>
          <dgm:bulletEnabled val="1"/>
        </dgm:presLayoutVars>
      </dgm:prSet>
      <dgm:spPr/>
    </dgm:pt>
    <dgm:pt modelId="{26D0A034-C70B-4F89-BC1D-4FF2633B0F08}" type="pres">
      <dgm:prSet presAssocID="{4F42B063-ABB7-4F09-B8A9-E638131BCF9A}" presName="ThreeNodes_2_text" presStyleLbl="node1" presStyleIdx="2" presStyleCnt="3">
        <dgm:presLayoutVars>
          <dgm:bulletEnabled val="1"/>
        </dgm:presLayoutVars>
      </dgm:prSet>
      <dgm:spPr/>
    </dgm:pt>
    <dgm:pt modelId="{61F499B3-9B85-46B6-ABBB-F5A77D9BEEC9}" type="pres">
      <dgm:prSet presAssocID="{4F42B063-ABB7-4F09-B8A9-E638131BCF9A}" presName="ThreeNodes_3_text" presStyleLbl="node1" presStyleIdx="2" presStyleCnt="3">
        <dgm:presLayoutVars>
          <dgm:bulletEnabled val="1"/>
        </dgm:presLayoutVars>
      </dgm:prSet>
      <dgm:spPr/>
    </dgm:pt>
  </dgm:ptLst>
  <dgm:cxnLst>
    <dgm:cxn modelId="{3367AE1D-B0C2-4CAA-87C2-B4133B5E55C3}" type="presOf" srcId="{4F42B063-ABB7-4F09-B8A9-E638131BCF9A}" destId="{20870B7F-5E4C-4BF4-937E-F5FF69322CB9}" srcOrd="0" destOrd="0" presId="urn:microsoft.com/office/officeart/2005/8/layout/vProcess5"/>
    <dgm:cxn modelId="{B19FE85C-7CC5-46D2-8DE1-E0EAAFCF79EE}" type="presOf" srcId="{17CADFFB-CFFC-4F94-9926-4FA53AF956B1}" destId="{235F5A5E-91A5-4246-9D7C-078B6036BC7A}" srcOrd="0" destOrd="0" presId="urn:microsoft.com/office/officeart/2005/8/layout/vProcess5"/>
    <dgm:cxn modelId="{FCDD6E48-32A6-49FF-BB0B-2061C34559A8}" srcId="{4F42B063-ABB7-4F09-B8A9-E638131BCF9A}" destId="{82C3986D-8607-4012-9CC8-0601684BB43A}" srcOrd="0" destOrd="0" parTransId="{C9615698-09B9-45F6-91CD-B372662E5323}" sibTransId="{DF348523-36BF-44E7-8018-B3C874E5915C}"/>
    <dgm:cxn modelId="{B1E6056F-4A02-496E-90D5-FF3D9E3F0281}" type="presOf" srcId="{2859070D-E353-47C5-ADBC-5C28C9E954F7}" destId="{26D0A034-C70B-4F89-BC1D-4FF2633B0F08}" srcOrd="1" destOrd="0" presId="urn:microsoft.com/office/officeart/2005/8/layout/vProcess5"/>
    <dgm:cxn modelId="{B1456E4F-BCC5-4886-AAB4-8EC4E9CE3A62}" type="presOf" srcId="{2859070D-E353-47C5-ADBC-5C28C9E954F7}" destId="{BCB07B18-1EEA-466D-B756-E58C1A3F57A7}" srcOrd="0" destOrd="0" presId="urn:microsoft.com/office/officeart/2005/8/layout/vProcess5"/>
    <dgm:cxn modelId="{5F72B778-82A0-4922-8073-76BCFAC88D45}" type="presOf" srcId="{E5679E3B-5215-4C77-A9E5-7CE23C08E691}" destId="{61F499B3-9B85-46B6-ABBB-F5A77D9BEEC9}" srcOrd="1" destOrd="0" presId="urn:microsoft.com/office/officeart/2005/8/layout/vProcess5"/>
    <dgm:cxn modelId="{61C93F87-D712-4FB5-B9FE-98B8629DCC59}" srcId="{4F42B063-ABB7-4F09-B8A9-E638131BCF9A}" destId="{E5679E3B-5215-4C77-A9E5-7CE23C08E691}" srcOrd="2" destOrd="0" parTransId="{DD6C9D22-B9A0-450D-B56E-CD70DD06F61C}" sibTransId="{D2CD51FE-4FA7-4D3D-AD91-77B7C4B8E622}"/>
    <dgm:cxn modelId="{9AE77493-6475-4AA8-BE56-2E8A482D31FE}" srcId="{4F42B063-ABB7-4F09-B8A9-E638131BCF9A}" destId="{2859070D-E353-47C5-ADBC-5C28C9E954F7}" srcOrd="1" destOrd="0" parTransId="{A453B6DD-1344-418E-A711-C0843BDE98F8}" sibTransId="{17CADFFB-CFFC-4F94-9926-4FA53AF956B1}"/>
    <dgm:cxn modelId="{F460E59C-4870-4663-A5D4-7FB0D143DC22}" type="presOf" srcId="{82C3986D-8607-4012-9CC8-0601684BB43A}" destId="{E605BDA7-5FE5-4BBD-B385-19A7F27D19C6}" srcOrd="0" destOrd="0" presId="urn:microsoft.com/office/officeart/2005/8/layout/vProcess5"/>
    <dgm:cxn modelId="{87D763AF-8EC9-42A4-BA71-45D994382FA7}" type="presOf" srcId="{82C3986D-8607-4012-9CC8-0601684BB43A}" destId="{AC226949-E8A0-46B0-B1EA-439071E0480B}" srcOrd="1" destOrd="0" presId="urn:microsoft.com/office/officeart/2005/8/layout/vProcess5"/>
    <dgm:cxn modelId="{C5F35FB4-5E00-4596-9E7E-0B9D60C1F641}" type="presOf" srcId="{E5679E3B-5215-4C77-A9E5-7CE23C08E691}" destId="{CC86429F-51D7-4179-B891-99F5900FA401}" srcOrd="0" destOrd="0" presId="urn:microsoft.com/office/officeart/2005/8/layout/vProcess5"/>
    <dgm:cxn modelId="{989257CD-1311-4139-9957-AE5C9C81FAA4}" type="presOf" srcId="{DF348523-36BF-44E7-8018-B3C874E5915C}" destId="{EC13BE47-86F4-4408-B743-BC25C6A90A7B}" srcOrd="0" destOrd="0" presId="urn:microsoft.com/office/officeart/2005/8/layout/vProcess5"/>
    <dgm:cxn modelId="{2B0F2A6B-76E7-4FB6-AF65-205F4B49FE96}" type="presParOf" srcId="{20870B7F-5E4C-4BF4-937E-F5FF69322CB9}" destId="{3CCD7A19-D0CA-4A14-8F65-C457428DC077}" srcOrd="0" destOrd="0" presId="urn:microsoft.com/office/officeart/2005/8/layout/vProcess5"/>
    <dgm:cxn modelId="{80DE6F91-507A-47E1-A8A3-5E7C3C8892BD}" type="presParOf" srcId="{20870B7F-5E4C-4BF4-937E-F5FF69322CB9}" destId="{E605BDA7-5FE5-4BBD-B385-19A7F27D19C6}" srcOrd="1" destOrd="0" presId="urn:microsoft.com/office/officeart/2005/8/layout/vProcess5"/>
    <dgm:cxn modelId="{0E06D1BB-0CDE-4D64-A7C2-8E7778EE1D75}" type="presParOf" srcId="{20870B7F-5E4C-4BF4-937E-F5FF69322CB9}" destId="{BCB07B18-1EEA-466D-B756-E58C1A3F57A7}" srcOrd="2" destOrd="0" presId="urn:microsoft.com/office/officeart/2005/8/layout/vProcess5"/>
    <dgm:cxn modelId="{5D860D0F-E999-43F9-8A4F-0AA8B8F86BEE}" type="presParOf" srcId="{20870B7F-5E4C-4BF4-937E-F5FF69322CB9}" destId="{CC86429F-51D7-4179-B891-99F5900FA401}" srcOrd="3" destOrd="0" presId="urn:microsoft.com/office/officeart/2005/8/layout/vProcess5"/>
    <dgm:cxn modelId="{8E47091F-5668-4454-9B03-5D4E030ACF57}" type="presParOf" srcId="{20870B7F-5E4C-4BF4-937E-F5FF69322CB9}" destId="{EC13BE47-86F4-4408-B743-BC25C6A90A7B}" srcOrd="4" destOrd="0" presId="urn:microsoft.com/office/officeart/2005/8/layout/vProcess5"/>
    <dgm:cxn modelId="{7C5CB3CC-651C-4659-91DB-4E07D170040C}" type="presParOf" srcId="{20870B7F-5E4C-4BF4-937E-F5FF69322CB9}" destId="{235F5A5E-91A5-4246-9D7C-078B6036BC7A}" srcOrd="5" destOrd="0" presId="urn:microsoft.com/office/officeart/2005/8/layout/vProcess5"/>
    <dgm:cxn modelId="{1E3B92A7-2623-4815-BCB0-292386F493AC}" type="presParOf" srcId="{20870B7F-5E4C-4BF4-937E-F5FF69322CB9}" destId="{AC226949-E8A0-46B0-B1EA-439071E0480B}" srcOrd="6" destOrd="0" presId="urn:microsoft.com/office/officeart/2005/8/layout/vProcess5"/>
    <dgm:cxn modelId="{9132B44D-1E32-44CC-9423-F74D7D3EAA57}" type="presParOf" srcId="{20870B7F-5E4C-4BF4-937E-F5FF69322CB9}" destId="{26D0A034-C70B-4F89-BC1D-4FF2633B0F08}" srcOrd="7" destOrd="0" presId="urn:microsoft.com/office/officeart/2005/8/layout/vProcess5"/>
    <dgm:cxn modelId="{3FF180F9-B9A5-47B7-93D6-076029B00727}" type="presParOf" srcId="{20870B7F-5E4C-4BF4-937E-F5FF69322CB9}" destId="{61F499B3-9B85-46B6-ABBB-F5A77D9BEEC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ECC0DC-CAAD-4D4B-996C-673F93062531}" type="doc">
      <dgm:prSet loTypeId="urn:microsoft.com/office/officeart/2005/8/layout/cycle3" loCatId="cycle" qsTypeId="urn:microsoft.com/office/officeart/2005/8/quickstyle/simple2" qsCatId="simple" csTypeId="urn:microsoft.com/office/officeart/2005/8/colors/accent1_2" csCatId="accent1" phldr="1"/>
      <dgm:spPr/>
      <dgm:t>
        <a:bodyPr/>
        <a:lstStyle/>
        <a:p>
          <a:endParaRPr lang="fr-FR"/>
        </a:p>
      </dgm:t>
    </dgm:pt>
    <dgm:pt modelId="{CFA2D835-B756-427A-AAF8-4B3E5DD0701C}">
      <dgm:prSet phldrT="[Texte]"/>
      <dgm:spPr/>
      <dgm:t>
        <a:bodyPr/>
        <a:lstStyle/>
        <a:p>
          <a:pPr>
            <a:buFont typeface="Wingdings" panose="05000000000000000000" pitchFamily="2" charset="2"/>
            <a:buChar char="§"/>
          </a:pPr>
          <a:r>
            <a:rPr lang="fr-FR">
              <a:effectLst/>
              <a:latin typeface="Calibri" panose="020F0502020204030204" pitchFamily="34" charset="0"/>
              <a:ea typeface="Calibri" panose="020F0502020204030204" pitchFamily="34" charset="0"/>
              <a:cs typeface="Times New Roman" panose="02020603050405020304" pitchFamily="18" charset="0"/>
            </a:rPr>
            <a:t>Vie associative</a:t>
          </a:r>
          <a:endParaRPr lang="fr-FR" dirty="0"/>
        </a:p>
      </dgm:t>
    </dgm:pt>
    <dgm:pt modelId="{4C1CD4E9-344E-436E-B254-12B14C515570}" type="parTrans" cxnId="{ECC0C98F-6E35-4444-88EB-C26CD2B01E49}">
      <dgm:prSet/>
      <dgm:spPr/>
      <dgm:t>
        <a:bodyPr/>
        <a:lstStyle/>
        <a:p>
          <a:endParaRPr lang="fr-FR"/>
        </a:p>
      </dgm:t>
    </dgm:pt>
    <dgm:pt modelId="{96CD719F-D41A-4636-BB23-D40572A77824}" type="sibTrans" cxnId="{ECC0C98F-6E35-4444-88EB-C26CD2B01E49}">
      <dgm:prSet/>
      <dgm:spPr/>
      <dgm:t>
        <a:bodyPr/>
        <a:lstStyle/>
        <a:p>
          <a:endParaRPr lang="fr-FR"/>
        </a:p>
      </dgm:t>
    </dgm:pt>
    <dgm:pt modelId="{32A8BD6C-91C1-4C14-A22C-8C1E28A9FD51}">
      <dgm:prSet/>
      <dgm:spPr/>
      <dgm:t>
        <a:bodyPr/>
        <a:lstStyle/>
        <a:p>
          <a:r>
            <a:rPr lang="fr-FR">
              <a:latin typeface="Calibri" panose="020F0502020204030204" pitchFamily="34" charset="0"/>
              <a:ea typeface="Calibri" panose="020F0502020204030204" pitchFamily="34" charset="0"/>
              <a:cs typeface="Times New Roman" panose="02020603050405020304" pitchFamily="18" charset="0"/>
            </a:rPr>
            <a:t>V</a:t>
          </a:r>
          <a:r>
            <a:rPr lang="fr-FR">
              <a:effectLst/>
              <a:latin typeface="Calibri" panose="020F0502020204030204" pitchFamily="34" charset="0"/>
              <a:ea typeface="Calibri" panose="020F0502020204030204" pitchFamily="34" charset="0"/>
              <a:cs typeface="Times New Roman" panose="02020603050405020304" pitchFamily="18" charset="0"/>
            </a:rPr>
            <a:t>ie économique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4B89DA93-F125-4069-8F08-53E8EAC75443}" type="parTrans" cxnId="{15557B87-1466-4195-A5E8-47F155ECC982}">
      <dgm:prSet/>
      <dgm:spPr/>
      <dgm:t>
        <a:bodyPr/>
        <a:lstStyle/>
        <a:p>
          <a:endParaRPr lang="fr-FR"/>
        </a:p>
      </dgm:t>
    </dgm:pt>
    <dgm:pt modelId="{C2150527-51B6-47CE-B653-34FE77025247}" type="sibTrans" cxnId="{15557B87-1466-4195-A5E8-47F155ECC982}">
      <dgm:prSet/>
      <dgm:spPr/>
      <dgm:t>
        <a:bodyPr/>
        <a:lstStyle/>
        <a:p>
          <a:endParaRPr lang="fr-FR"/>
        </a:p>
      </dgm:t>
    </dgm:pt>
    <dgm:pt modelId="{FE85D5E3-0562-47D0-8445-AA4C63065E47}">
      <dgm:prSet/>
      <dgm:spPr/>
      <dgm:t>
        <a:bodyPr/>
        <a:lstStyle/>
        <a:p>
          <a:r>
            <a:rPr lang="fr-FR">
              <a:latin typeface="Calibri" panose="020F0502020204030204" pitchFamily="34" charset="0"/>
              <a:ea typeface="Calibri" panose="020F0502020204030204" pitchFamily="34" charset="0"/>
              <a:cs typeface="Times New Roman" panose="02020603050405020304" pitchFamily="18" charset="0"/>
            </a:rPr>
            <a:t>V</a:t>
          </a:r>
          <a:r>
            <a:rPr lang="fr-FR">
              <a:effectLst/>
              <a:latin typeface="Calibri" panose="020F0502020204030204" pitchFamily="34" charset="0"/>
              <a:ea typeface="Calibri" panose="020F0502020204030204" pitchFamily="34" charset="0"/>
              <a:cs typeface="Times New Roman" panose="02020603050405020304" pitchFamily="18" charset="0"/>
            </a:rPr>
            <a:t>ie culturelle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E940A265-E383-4F65-AB8F-51D050A68382}" type="parTrans" cxnId="{639362CF-8937-47D4-A03C-49D9123AEC8B}">
      <dgm:prSet/>
      <dgm:spPr/>
      <dgm:t>
        <a:bodyPr/>
        <a:lstStyle/>
        <a:p>
          <a:endParaRPr lang="fr-FR"/>
        </a:p>
      </dgm:t>
    </dgm:pt>
    <dgm:pt modelId="{AE50FC8C-EFD4-4845-9AFE-4BB47C45AE42}" type="sibTrans" cxnId="{639362CF-8937-47D4-A03C-49D9123AEC8B}">
      <dgm:prSet/>
      <dgm:spPr/>
      <dgm:t>
        <a:bodyPr/>
        <a:lstStyle/>
        <a:p>
          <a:endParaRPr lang="fr-FR"/>
        </a:p>
      </dgm:t>
    </dgm:pt>
    <dgm:pt modelId="{998F7AFE-3EF3-4C6B-ABE4-722AF140D3EA}">
      <dgm:prSet/>
      <dgm:spPr/>
      <dgm:t>
        <a:bodyPr/>
        <a:lstStyle/>
        <a:p>
          <a:r>
            <a:rPr lang="fr-FR">
              <a:latin typeface="Calibri" panose="020F0502020204030204" pitchFamily="34" charset="0"/>
              <a:ea typeface="Calibri" panose="020F0502020204030204" pitchFamily="34" charset="0"/>
              <a:cs typeface="Times New Roman" panose="02020603050405020304" pitchFamily="18" charset="0"/>
            </a:rPr>
            <a:t>V</a:t>
          </a:r>
          <a:r>
            <a:rPr lang="fr-FR">
              <a:effectLst/>
              <a:latin typeface="Calibri" panose="020F0502020204030204" pitchFamily="34" charset="0"/>
              <a:ea typeface="Calibri" panose="020F0502020204030204" pitchFamily="34" charset="0"/>
              <a:cs typeface="Times New Roman" panose="02020603050405020304" pitchFamily="18" charset="0"/>
            </a:rPr>
            <a:t>ie sportive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D442B59E-1D70-46FE-A2DF-A5B7DEBA8619}" type="parTrans" cxnId="{7A170E6D-C6C2-4BEF-824C-498EF74F9F22}">
      <dgm:prSet/>
      <dgm:spPr/>
      <dgm:t>
        <a:bodyPr/>
        <a:lstStyle/>
        <a:p>
          <a:endParaRPr lang="fr-FR"/>
        </a:p>
      </dgm:t>
    </dgm:pt>
    <dgm:pt modelId="{71895001-7EBC-4798-9A67-6288F81548A2}" type="sibTrans" cxnId="{7A170E6D-C6C2-4BEF-824C-498EF74F9F22}">
      <dgm:prSet/>
      <dgm:spPr/>
      <dgm:t>
        <a:bodyPr/>
        <a:lstStyle/>
        <a:p>
          <a:endParaRPr lang="fr-FR"/>
        </a:p>
      </dgm:t>
    </dgm:pt>
    <dgm:pt modelId="{4F82A28F-9BF2-4BE9-8F3E-372F66134055}">
      <dgm:prSet/>
      <dgm:spPr/>
      <dgm:t>
        <a:bodyPr/>
        <a:lstStyle/>
        <a:p>
          <a:r>
            <a:rPr lang="fr-FR">
              <a:latin typeface="Calibri" panose="020F0502020204030204" pitchFamily="34" charset="0"/>
              <a:ea typeface="Calibri" panose="020F0502020204030204" pitchFamily="34" charset="0"/>
              <a:cs typeface="Times New Roman" panose="02020603050405020304" pitchFamily="18" charset="0"/>
            </a:rPr>
            <a:t>E</a:t>
          </a:r>
          <a:r>
            <a:rPr lang="fr-FR">
              <a:effectLst/>
              <a:latin typeface="Calibri" panose="020F0502020204030204" pitchFamily="34" charset="0"/>
              <a:ea typeface="Calibri" panose="020F0502020204030204" pitchFamily="34" charset="0"/>
              <a:cs typeface="Times New Roman" panose="02020603050405020304" pitchFamily="18" charset="0"/>
            </a:rPr>
            <a:t>nvironnement</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29607D2B-3814-468B-AB1E-43E33ABA3E18}" type="parTrans" cxnId="{B9ADE7A3-4AD2-4D75-AF78-853375B9F106}">
      <dgm:prSet/>
      <dgm:spPr/>
      <dgm:t>
        <a:bodyPr/>
        <a:lstStyle/>
        <a:p>
          <a:endParaRPr lang="fr-FR"/>
        </a:p>
      </dgm:t>
    </dgm:pt>
    <dgm:pt modelId="{67454005-9939-4848-B303-9DB52C21182E}" type="sibTrans" cxnId="{B9ADE7A3-4AD2-4D75-AF78-853375B9F106}">
      <dgm:prSet/>
      <dgm:spPr/>
      <dgm:t>
        <a:bodyPr/>
        <a:lstStyle/>
        <a:p>
          <a:endParaRPr lang="fr-FR"/>
        </a:p>
      </dgm:t>
    </dgm:pt>
    <dgm:pt modelId="{3AFB6621-104C-4AA2-847D-EDFF8D7513AE}">
      <dgm:prSet/>
      <dgm:spPr/>
      <dgm:t>
        <a:bodyPr/>
        <a:lstStyle/>
        <a:p>
          <a:r>
            <a:rPr lang="fr-FR">
              <a:latin typeface="Calibri" panose="020F0502020204030204" pitchFamily="34" charset="0"/>
              <a:ea typeface="Calibri" panose="020F0502020204030204" pitchFamily="34" charset="0"/>
              <a:cs typeface="Times New Roman" panose="02020603050405020304" pitchFamily="18" charset="0"/>
            </a:rPr>
            <a:t>E</a:t>
          </a:r>
          <a:r>
            <a:rPr lang="fr-FR">
              <a:effectLst/>
              <a:latin typeface="Calibri" panose="020F0502020204030204" pitchFamily="34" charset="0"/>
              <a:ea typeface="Calibri" panose="020F0502020204030204" pitchFamily="34" charset="0"/>
              <a:cs typeface="Times New Roman" panose="02020603050405020304" pitchFamily="18" charset="0"/>
            </a:rPr>
            <a:t>spaces publics</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1493314F-07D9-4BB5-BE6C-AA375BE63634}" type="parTrans" cxnId="{642FCEFC-0D8C-4566-BB7F-00556C5BC1EA}">
      <dgm:prSet/>
      <dgm:spPr/>
      <dgm:t>
        <a:bodyPr/>
        <a:lstStyle/>
        <a:p>
          <a:endParaRPr lang="fr-FR"/>
        </a:p>
      </dgm:t>
    </dgm:pt>
    <dgm:pt modelId="{9D8F2512-4825-4FCE-9F0D-7C7CBF01C6F7}" type="sibTrans" cxnId="{642FCEFC-0D8C-4566-BB7F-00556C5BC1EA}">
      <dgm:prSet/>
      <dgm:spPr/>
      <dgm:t>
        <a:bodyPr/>
        <a:lstStyle/>
        <a:p>
          <a:endParaRPr lang="fr-FR"/>
        </a:p>
      </dgm:t>
    </dgm:pt>
    <dgm:pt modelId="{B6125F87-BAAF-4531-B314-3C0A1F230CC7}">
      <dgm:prSet/>
      <dgm:spPr/>
      <dgm:t>
        <a:bodyPr/>
        <a:lstStyle/>
        <a:p>
          <a:r>
            <a:rPr lang="fr-FR">
              <a:latin typeface="Calibri" panose="020F0502020204030204" pitchFamily="34" charset="0"/>
              <a:ea typeface="Calibri" panose="020F0502020204030204" pitchFamily="34" charset="0"/>
              <a:cs typeface="Times New Roman" panose="02020603050405020304" pitchFamily="18" charset="0"/>
            </a:rPr>
            <a:t>S</a:t>
          </a:r>
          <a:r>
            <a:rPr lang="fr-FR">
              <a:effectLst/>
              <a:latin typeface="Calibri" panose="020F0502020204030204" pitchFamily="34" charset="0"/>
              <a:ea typeface="Calibri" panose="020F0502020204030204" pitchFamily="34" charset="0"/>
              <a:cs typeface="Times New Roman" panose="02020603050405020304" pitchFamily="18" charset="0"/>
            </a:rPr>
            <a:t>écurité</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729BC5BC-0489-4AD0-AD27-30549226FF34}" type="parTrans" cxnId="{BD94C967-9321-4A9F-9E66-85C2F91F0595}">
      <dgm:prSet/>
      <dgm:spPr/>
      <dgm:t>
        <a:bodyPr/>
        <a:lstStyle/>
        <a:p>
          <a:endParaRPr lang="fr-FR"/>
        </a:p>
      </dgm:t>
    </dgm:pt>
    <dgm:pt modelId="{02949446-2F0E-489F-823D-B72393FF2B72}" type="sibTrans" cxnId="{BD94C967-9321-4A9F-9E66-85C2F91F0595}">
      <dgm:prSet/>
      <dgm:spPr/>
      <dgm:t>
        <a:bodyPr/>
        <a:lstStyle/>
        <a:p>
          <a:endParaRPr lang="fr-FR"/>
        </a:p>
      </dgm:t>
    </dgm:pt>
    <dgm:pt modelId="{32904475-39D1-4EE0-A643-E8574362C81C}">
      <dgm:prSet/>
      <dgm:spPr/>
      <dgm:t>
        <a:bodyPr/>
        <a:lstStyle/>
        <a:p>
          <a:r>
            <a:rPr lang="fr-FR">
              <a:latin typeface="Calibri" panose="020F0502020204030204" pitchFamily="34" charset="0"/>
              <a:ea typeface="Calibri" panose="020F0502020204030204" pitchFamily="34" charset="0"/>
              <a:cs typeface="Times New Roman" panose="02020603050405020304" pitchFamily="18" charset="0"/>
            </a:rPr>
            <a:t>In</a:t>
          </a:r>
          <a:r>
            <a:rPr lang="fr-FR">
              <a:effectLst/>
              <a:latin typeface="Calibri" panose="020F0502020204030204" pitchFamily="34" charset="0"/>
              <a:ea typeface="Calibri" panose="020F0502020204030204" pitchFamily="34" charset="0"/>
              <a:cs typeface="Times New Roman" panose="02020603050405020304" pitchFamily="18" charset="0"/>
            </a:rPr>
            <a:t>formation et participation</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528FB39A-424F-4DEC-A362-78D8D15E874B}" type="parTrans" cxnId="{465E0795-A67C-424E-A1C8-F89330439323}">
      <dgm:prSet/>
      <dgm:spPr/>
      <dgm:t>
        <a:bodyPr/>
        <a:lstStyle/>
        <a:p>
          <a:endParaRPr lang="fr-FR"/>
        </a:p>
      </dgm:t>
    </dgm:pt>
    <dgm:pt modelId="{BDA96233-4ECA-4F26-B67E-C44E13C556AE}" type="sibTrans" cxnId="{465E0795-A67C-424E-A1C8-F89330439323}">
      <dgm:prSet/>
      <dgm:spPr/>
      <dgm:t>
        <a:bodyPr/>
        <a:lstStyle/>
        <a:p>
          <a:endParaRPr lang="fr-FR"/>
        </a:p>
      </dgm:t>
    </dgm:pt>
    <dgm:pt modelId="{587AB3AF-192E-45A0-938D-F797D865B07C}" type="pres">
      <dgm:prSet presAssocID="{C0ECC0DC-CAAD-4D4B-996C-673F93062531}" presName="Name0" presStyleCnt="0">
        <dgm:presLayoutVars>
          <dgm:dir/>
          <dgm:resizeHandles val="exact"/>
        </dgm:presLayoutVars>
      </dgm:prSet>
      <dgm:spPr/>
    </dgm:pt>
    <dgm:pt modelId="{85A1244D-2FF2-4AC1-B8A1-6D31274C3A73}" type="pres">
      <dgm:prSet presAssocID="{C0ECC0DC-CAAD-4D4B-996C-673F93062531}" presName="cycle" presStyleCnt="0"/>
      <dgm:spPr/>
    </dgm:pt>
    <dgm:pt modelId="{B85F3D05-8A5D-496B-9BEC-3AF52F3F2994}" type="pres">
      <dgm:prSet presAssocID="{CFA2D835-B756-427A-AAF8-4B3E5DD0701C}" presName="nodeFirstNode" presStyleLbl="node1" presStyleIdx="0" presStyleCnt="8">
        <dgm:presLayoutVars>
          <dgm:bulletEnabled val="1"/>
        </dgm:presLayoutVars>
      </dgm:prSet>
      <dgm:spPr/>
    </dgm:pt>
    <dgm:pt modelId="{31A41DC5-CBCD-49F4-8DE2-2AA42C94930B}" type="pres">
      <dgm:prSet presAssocID="{96CD719F-D41A-4636-BB23-D40572A77824}" presName="sibTransFirstNode" presStyleLbl="bgShp" presStyleIdx="0" presStyleCnt="1"/>
      <dgm:spPr/>
    </dgm:pt>
    <dgm:pt modelId="{CB95175B-AF8B-4203-B6D1-14AFF5C6FD38}" type="pres">
      <dgm:prSet presAssocID="{32A8BD6C-91C1-4C14-A22C-8C1E28A9FD51}" presName="nodeFollowingNodes" presStyleLbl="node1" presStyleIdx="1" presStyleCnt="8" custRadScaleRad="88411" custRadScaleInc="20275">
        <dgm:presLayoutVars>
          <dgm:bulletEnabled val="1"/>
        </dgm:presLayoutVars>
      </dgm:prSet>
      <dgm:spPr/>
    </dgm:pt>
    <dgm:pt modelId="{BE4E38FE-8E96-4053-852B-2AC762EAF391}" type="pres">
      <dgm:prSet presAssocID="{FE85D5E3-0562-47D0-8445-AA4C63065E47}" presName="nodeFollowingNodes" presStyleLbl="node1" presStyleIdx="2" presStyleCnt="8">
        <dgm:presLayoutVars>
          <dgm:bulletEnabled val="1"/>
        </dgm:presLayoutVars>
      </dgm:prSet>
      <dgm:spPr/>
    </dgm:pt>
    <dgm:pt modelId="{FC15712B-D890-4B23-9231-198A897D2082}" type="pres">
      <dgm:prSet presAssocID="{998F7AFE-3EF3-4C6B-ABE4-722AF140D3EA}" presName="nodeFollowingNodes" presStyleLbl="node1" presStyleIdx="3" presStyleCnt="8" custRadScaleRad="87143" custRadScaleInc="-23086">
        <dgm:presLayoutVars>
          <dgm:bulletEnabled val="1"/>
        </dgm:presLayoutVars>
      </dgm:prSet>
      <dgm:spPr/>
    </dgm:pt>
    <dgm:pt modelId="{8F22FB89-0E20-4422-8675-60A6B2A696FC}" type="pres">
      <dgm:prSet presAssocID="{4F82A28F-9BF2-4BE9-8F3E-372F66134055}" presName="nodeFollowingNodes" presStyleLbl="node1" presStyleIdx="4" presStyleCnt="8">
        <dgm:presLayoutVars>
          <dgm:bulletEnabled val="1"/>
        </dgm:presLayoutVars>
      </dgm:prSet>
      <dgm:spPr/>
    </dgm:pt>
    <dgm:pt modelId="{9E8D94A4-ACBF-403E-8513-2C76EDC8B2B2}" type="pres">
      <dgm:prSet presAssocID="{3AFB6621-104C-4AA2-847D-EDFF8D7513AE}" presName="nodeFollowingNodes" presStyleLbl="node1" presStyleIdx="5" presStyleCnt="8" custRadScaleRad="86834" custRadScaleInc="23804">
        <dgm:presLayoutVars>
          <dgm:bulletEnabled val="1"/>
        </dgm:presLayoutVars>
      </dgm:prSet>
      <dgm:spPr/>
    </dgm:pt>
    <dgm:pt modelId="{83B34BF1-A044-49DE-A1FE-D71E7041CE36}" type="pres">
      <dgm:prSet presAssocID="{B6125F87-BAAF-4531-B314-3C0A1F230CC7}" presName="nodeFollowingNodes" presStyleLbl="node1" presStyleIdx="6" presStyleCnt="8">
        <dgm:presLayoutVars>
          <dgm:bulletEnabled val="1"/>
        </dgm:presLayoutVars>
      </dgm:prSet>
      <dgm:spPr/>
    </dgm:pt>
    <dgm:pt modelId="{1F6CD552-B169-4919-BBA1-63DCFB8375CD}" type="pres">
      <dgm:prSet presAssocID="{32904475-39D1-4EE0-A643-E8574362C81C}" presName="nodeFollowingNodes" presStyleLbl="node1" presStyleIdx="7" presStyleCnt="8" custRadScaleRad="87775" custRadScaleInc="-21672">
        <dgm:presLayoutVars>
          <dgm:bulletEnabled val="1"/>
        </dgm:presLayoutVars>
      </dgm:prSet>
      <dgm:spPr/>
    </dgm:pt>
  </dgm:ptLst>
  <dgm:cxnLst>
    <dgm:cxn modelId="{F5DBF914-7C6C-4A9D-90BD-28262B9B4E7E}" type="presOf" srcId="{3AFB6621-104C-4AA2-847D-EDFF8D7513AE}" destId="{9E8D94A4-ACBF-403E-8513-2C76EDC8B2B2}" srcOrd="0" destOrd="0" presId="urn:microsoft.com/office/officeart/2005/8/layout/cycle3"/>
    <dgm:cxn modelId="{E94EF521-E5FA-47D3-89F3-A9C8456C4D60}" type="presOf" srcId="{B6125F87-BAAF-4531-B314-3C0A1F230CC7}" destId="{83B34BF1-A044-49DE-A1FE-D71E7041CE36}" srcOrd="0" destOrd="0" presId="urn:microsoft.com/office/officeart/2005/8/layout/cycle3"/>
    <dgm:cxn modelId="{F4523A2E-90E5-460D-B734-8825DA15F038}" type="presOf" srcId="{FE85D5E3-0562-47D0-8445-AA4C63065E47}" destId="{BE4E38FE-8E96-4053-852B-2AC762EAF391}" srcOrd="0" destOrd="0" presId="urn:microsoft.com/office/officeart/2005/8/layout/cycle3"/>
    <dgm:cxn modelId="{BD94C967-9321-4A9F-9E66-85C2F91F0595}" srcId="{C0ECC0DC-CAAD-4D4B-996C-673F93062531}" destId="{B6125F87-BAAF-4531-B314-3C0A1F230CC7}" srcOrd="6" destOrd="0" parTransId="{729BC5BC-0489-4AD0-AD27-30549226FF34}" sibTransId="{02949446-2F0E-489F-823D-B72393FF2B72}"/>
    <dgm:cxn modelId="{7A170E6D-C6C2-4BEF-824C-498EF74F9F22}" srcId="{C0ECC0DC-CAAD-4D4B-996C-673F93062531}" destId="{998F7AFE-3EF3-4C6B-ABE4-722AF140D3EA}" srcOrd="3" destOrd="0" parTransId="{D442B59E-1D70-46FE-A2DF-A5B7DEBA8619}" sibTransId="{71895001-7EBC-4798-9A67-6288F81548A2}"/>
    <dgm:cxn modelId="{9615007C-90AF-40CB-B257-6722AE282655}" type="presOf" srcId="{CFA2D835-B756-427A-AAF8-4B3E5DD0701C}" destId="{B85F3D05-8A5D-496B-9BEC-3AF52F3F2994}" srcOrd="0" destOrd="0" presId="urn:microsoft.com/office/officeart/2005/8/layout/cycle3"/>
    <dgm:cxn modelId="{15557B87-1466-4195-A5E8-47F155ECC982}" srcId="{C0ECC0DC-CAAD-4D4B-996C-673F93062531}" destId="{32A8BD6C-91C1-4C14-A22C-8C1E28A9FD51}" srcOrd="1" destOrd="0" parTransId="{4B89DA93-F125-4069-8F08-53E8EAC75443}" sibTransId="{C2150527-51B6-47CE-B653-34FE77025247}"/>
    <dgm:cxn modelId="{1DD3C288-3D56-41E4-8BC5-46433E11F512}" type="presOf" srcId="{C0ECC0DC-CAAD-4D4B-996C-673F93062531}" destId="{587AB3AF-192E-45A0-938D-F797D865B07C}" srcOrd="0" destOrd="0" presId="urn:microsoft.com/office/officeart/2005/8/layout/cycle3"/>
    <dgm:cxn modelId="{ECC0C98F-6E35-4444-88EB-C26CD2B01E49}" srcId="{C0ECC0DC-CAAD-4D4B-996C-673F93062531}" destId="{CFA2D835-B756-427A-AAF8-4B3E5DD0701C}" srcOrd="0" destOrd="0" parTransId="{4C1CD4E9-344E-436E-B254-12B14C515570}" sibTransId="{96CD719F-D41A-4636-BB23-D40572A77824}"/>
    <dgm:cxn modelId="{465E0795-A67C-424E-A1C8-F89330439323}" srcId="{C0ECC0DC-CAAD-4D4B-996C-673F93062531}" destId="{32904475-39D1-4EE0-A643-E8574362C81C}" srcOrd="7" destOrd="0" parTransId="{528FB39A-424F-4DEC-A362-78D8D15E874B}" sibTransId="{BDA96233-4ECA-4F26-B67E-C44E13C556AE}"/>
    <dgm:cxn modelId="{4EA92B9A-D9B1-4358-BD3F-EA70E3C7446C}" type="presOf" srcId="{32904475-39D1-4EE0-A643-E8574362C81C}" destId="{1F6CD552-B169-4919-BBA1-63DCFB8375CD}" srcOrd="0" destOrd="0" presId="urn:microsoft.com/office/officeart/2005/8/layout/cycle3"/>
    <dgm:cxn modelId="{B9ADE7A3-4AD2-4D75-AF78-853375B9F106}" srcId="{C0ECC0DC-CAAD-4D4B-996C-673F93062531}" destId="{4F82A28F-9BF2-4BE9-8F3E-372F66134055}" srcOrd="4" destOrd="0" parTransId="{29607D2B-3814-468B-AB1E-43E33ABA3E18}" sibTransId="{67454005-9939-4848-B303-9DB52C21182E}"/>
    <dgm:cxn modelId="{5D457EBA-A2F9-41A4-A322-A058A5C7CFE5}" type="presOf" srcId="{96CD719F-D41A-4636-BB23-D40572A77824}" destId="{31A41DC5-CBCD-49F4-8DE2-2AA42C94930B}" srcOrd="0" destOrd="0" presId="urn:microsoft.com/office/officeart/2005/8/layout/cycle3"/>
    <dgm:cxn modelId="{9441F1C5-38E6-4C48-A3B6-8D77964582FB}" type="presOf" srcId="{4F82A28F-9BF2-4BE9-8F3E-372F66134055}" destId="{8F22FB89-0E20-4422-8675-60A6B2A696FC}" srcOrd="0" destOrd="0" presId="urn:microsoft.com/office/officeart/2005/8/layout/cycle3"/>
    <dgm:cxn modelId="{639362CF-8937-47D4-A03C-49D9123AEC8B}" srcId="{C0ECC0DC-CAAD-4D4B-996C-673F93062531}" destId="{FE85D5E3-0562-47D0-8445-AA4C63065E47}" srcOrd="2" destOrd="0" parTransId="{E940A265-E383-4F65-AB8F-51D050A68382}" sibTransId="{AE50FC8C-EFD4-4845-9AFE-4BB47C45AE42}"/>
    <dgm:cxn modelId="{2A1948D2-45F6-438C-88E6-FB299BC914AC}" type="presOf" srcId="{998F7AFE-3EF3-4C6B-ABE4-722AF140D3EA}" destId="{FC15712B-D890-4B23-9231-198A897D2082}" srcOrd="0" destOrd="0" presId="urn:microsoft.com/office/officeart/2005/8/layout/cycle3"/>
    <dgm:cxn modelId="{BD45A0DF-BBC8-4DCE-9D95-05F10CDF7232}" type="presOf" srcId="{32A8BD6C-91C1-4C14-A22C-8C1E28A9FD51}" destId="{CB95175B-AF8B-4203-B6D1-14AFF5C6FD38}" srcOrd="0" destOrd="0" presId="urn:microsoft.com/office/officeart/2005/8/layout/cycle3"/>
    <dgm:cxn modelId="{642FCEFC-0D8C-4566-BB7F-00556C5BC1EA}" srcId="{C0ECC0DC-CAAD-4D4B-996C-673F93062531}" destId="{3AFB6621-104C-4AA2-847D-EDFF8D7513AE}" srcOrd="5" destOrd="0" parTransId="{1493314F-07D9-4BB5-BE6C-AA375BE63634}" sibTransId="{9D8F2512-4825-4FCE-9F0D-7C7CBF01C6F7}"/>
    <dgm:cxn modelId="{10EC16D1-0B96-4D06-B286-0158035B5DCD}" type="presParOf" srcId="{587AB3AF-192E-45A0-938D-F797D865B07C}" destId="{85A1244D-2FF2-4AC1-B8A1-6D31274C3A73}" srcOrd="0" destOrd="0" presId="urn:microsoft.com/office/officeart/2005/8/layout/cycle3"/>
    <dgm:cxn modelId="{46A9C561-9316-4B4A-8391-50DDBF9E303D}" type="presParOf" srcId="{85A1244D-2FF2-4AC1-B8A1-6D31274C3A73}" destId="{B85F3D05-8A5D-496B-9BEC-3AF52F3F2994}" srcOrd="0" destOrd="0" presId="urn:microsoft.com/office/officeart/2005/8/layout/cycle3"/>
    <dgm:cxn modelId="{3D1A3A92-989C-4B68-B177-97CA3F080471}" type="presParOf" srcId="{85A1244D-2FF2-4AC1-B8A1-6D31274C3A73}" destId="{31A41DC5-CBCD-49F4-8DE2-2AA42C94930B}" srcOrd="1" destOrd="0" presId="urn:microsoft.com/office/officeart/2005/8/layout/cycle3"/>
    <dgm:cxn modelId="{3B3195C0-D732-4E2E-9004-010DDDD62716}" type="presParOf" srcId="{85A1244D-2FF2-4AC1-B8A1-6D31274C3A73}" destId="{CB95175B-AF8B-4203-B6D1-14AFF5C6FD38}" srcOrd="2" destOrd="0" presId="urn:microsoft.com/office/officeart/2005/8/layout/cycle3"/>
    <dgm:cxn modelId="{5FA3003A-2167-49AE-BBD1-4A3D3C64BDA0}" type="presParOf" srcId="{85A1244D-2FF2-4AC1-B8A1-6D31274C3A73}" destId="{BE4E38FE-8E96-4053-852B-2AC762EAF391}" srcOrd="3" destOrd="0" presId="urn:microsoft.com/office/officeart/2005/8/layout/cycle3"/>
    <dgm:cxn modelId="{747A6EE7-6B31-4940-B991-07A18D9FC35E}" type="presParOf" srcId="{85A1244D-2FF2-4AC1-B8A1-6D31274C3A73}" destId="{FC15712B-D890-4B23-9231-198A897D2082}" srcOrd="4" destOrd="0" presId="urn:microsoft.com/office/officeart/2005/8/layout/cycle3"/>
    <dgm:cxn modelId="{1D3D144D-C376-4CA2-B97F-2D39FE4330DD}" type="presParOf" srcId="{85A1244D-2FF2-4AC1-B8A1-6D31274C3A73}" destId="{8F22FB89-0E20-4422-8675-60A6B2A696FC}" srcOrd="5" destOrd="0" presId="urn:microsoft.com/office/officeart/2005/8/layout/cycle3"/>
    <dgm:cxn modelId="{E340BBCD-4C41-4450-979B-5091139ABCB3}" type="presParOf" srcId="{85A1244D-2FF2-4AC1-B8A1-6D31274C3A73}" destId="{9E8D94A4-ACBF-403E-8513-2C76EDC8B2B2}" srcOrd="6" destOrd="0" presId="urn:microsoft.com/office/officeart/2005/8/layout/cycle3"/>
    <dgm:cxn modelId="{74612F8E-6617-47C9-92C7-459064A2BFF2}" type="presParOf" srcId="{85A1244D-2FF2-4AC1-B8A1-6D31274C3A73}" destId="{83B34BF1-A044-49DE-A1FE-D71E7041CE36}" srcOrd="7" destOrd="0" presId="urn:microsoft.com/office/officeart/2005/8/layout/cycle3"/>
    <dgm:cxn modelId="{7A5FBCA2-A1FA-49E3-991A-6A61F749C3F3}" type="presParOf" srcId="{85A1244D-2FF2-4AC1-B8A1-6D31274C3A73}" destId="{1F6CD552-B169-4919-BBA1-63DCFB8375CD}"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C4EAD1-60C6-4B27-B88A-E59A3C65D2A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2DE479D5-C15D-4B8C-B80E-CA390B6599D0}">
      <dgm:prSet phldrT="[Texte]"/>
      <dgm:spPr/>
      <dgm:t>
        <a:bodyPr/>
        <a:lstStyle/>
        <a:p>
          <a:pPr>
            <a:buFont typeface="Wingdings" panose="05000000000000000000" pitchFamily="2" charset="2"/>
            <a:buChar char="§"/>
          </a:pPr>
          <a:r>
            <a:rPr lang="fr-FR" dirty="0">
              <a:effectLst/>
              <a:latin typeface="Calibri" panose="020F0502020204030204" pitchFamily="34" charset="0"/>
              <a:ea typeface="Calibri" panose="020F0502020204030204" pitchFamily="34" charset="0"/>
              <a:cs typeface="Times New Roman" panose="02020603050405020304" pitchFamily="18" charset="0"/>
            </a:rPr>
            <a:t>1 personne qui prend des notes des propositions de saisines</a:t>
          </a:r>
          <a:endParaRPr lang="fr-FR" dirty="0"/>
        </a:p>
      </dgm:t>
    </dgm:pt>
    <dgm:pt modelId="{3ECF5B5C-5232-4B85-9424-C49063D582A0}" type="parTrans" cxnId="{23C9C86D-08D4-40D1-9417-99C9C42E1A7A}">
      <dgm:prSet/>
      <dgm:spPr/>
      <dgm:t>
        <a:bodyPr/>
        <a:lstStyle/>
        <a:p>
          <a:endParaRPr lang="fr-FR"/>
        </a:p>
      </dgm:t>
    </dgm:pt>
    <dgm:pt modelId="{7C7C34E8-450E-4143-89AA-A22B0C8405A5}" type="sibTrans" cxnId="{23C9C86D-08D4-40D1-9417-99C9C42E1A7A}">
      <dgm:prSet/>
      <dgm:spPr/>
      <dgm:t>
        <a:bodyPr/>
        <a:lstStyle/>
        <a:p>
          <a:endParaRPr lang="fr-FR"/>
        </a:p>
      </dgm:t>
    </dgm:pt>
    <dgm:pt modelId="{DFC3C8D3-13C2-4ABD-94FD-E73551EBB1C2}">
      <dgm:prSet/>
      <dgm:spPr/>
      <dgm:t>
        <a:bodyPr/>
        <a:lstStyle/>
        <a:p>
          <a:r>
            <a:rPr lang="fr-FR" dirty="0">
              <a:effectLst/>
              <a:latin typeface="Calibri" panose="020F0502020204030204" pitchFamily="34" charset="0"/>
              <a:ea typeface="Calibri" panose="020F0502020204030204" pitchFamily="34" charset="0"/>
              <a:cs typeface="Times New Roman" panose="02020603050405020304" pitchFamily="18" charset="0"/>
            </a:rPr>
            <a:t>1 personne qui gère le temps</a:t>
          </a:r>
        </a:p>
      </dgm:t>
    </dgm:pt>
    <dgm:pt modelId="{314ECC11-0ED7-4752-924F-2D58AC77CEE5}" type="parTrans" cxnId="{05FE314F-B7B8-4D2C-A0CD-31F54F8197C8}">
      <dgm:prSet/>
      <dgm:spPr/>
      <dgm:t>
        <a:bodyPr/>
        <a:lstStyle/>
        <a:p>
          <a:endParaRPr lang="fr-FR"/>
        </a:p>
      </dgm:t>
    </dgm:pt>
    <dgm:pt modelId="{23140741-899E-4463-9CB6-29995253B693}" type="sibTrans" cxnId="{05FE314F-B7B8-4D2C-A0CD-31F54F8197C8}">
      <dgm:prSet/>
      <dgm:spPr/>
      <dgm:t>
        <a:bodyPr/>
        <a:lstStyle/>
        <a:p>
          <a:endParaRPr lang="fr-FR"/>
        </a:p>
      </dgm:t>
    </dgm:pt>
    <dgm:pt modelId="{727B5B76-6B3D-4B2D-83AF-7C0D7F83DBFC}">
      <dgm:prSet/>
      <dgm:spPr/>
      <dgm:t>
        <a:bodyPr/>
        <a:lstStyle/>
        <a:p>
          <a:r>
            <a:rPr lang="fr-FR">
              <a:effectLst/>
              <a:latin typeface="Calibri" panose="020F0502020204030204" pitchFamily="34" charset="0"/>
              <a:ea typeface="Calibri" panose="020F0502020204030204" pitchFamily="34" charset="0"/>
              <a:cs typeface="Times New Roman" panose="02020603050405020304" pitchFamily="18" charset="0"/>
            </a:rPr>
            <a:t>1 personne qui modère la discussion</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28833903-833C-480F-9384-DAA01BFF8574}" type="parTrans" cxnId="{CE833582-FF00-4FF4-AFDC-C53417709576}">
      <dgm:prSet/>
      <dgm:spPr/>
      <dgm:t>
        <a:bodyPr/>
        <a:lstStyle/>
        <a:p>
          <a:endParaRPr lang="fr-FR"/>
        </a:p>
      </dgm:t>
    </dgm:pt>
    <dgm:pt modelId="{2AB0E5CD-A991-4A27-94BD-D42BFEC27199}" type="sibTrans" cxnId="{CE833582-FF00-4FF4-AFDC-C53417709576}">
      <dgm:prSet/>
      <dgm:spPr/>
      <dgm:t>
        <a:bodyPr/>
        <a:lstStyle/>
        <a:p>
          <a:endParaRPr lang="fr-FR"/>
        </a:p>
      </dgm:t>
    </dgm:pt>
    <dgm:pt modelId="{A71DE315-A129-4B1E-A1F4-9355CC5F1BA2}">
      <dgm:prSet/>
      <dgm:spPr/>
      <dgm:t>
        <a:bodyPr/>
        <a:lstStyle/>
        <a:p>
          <a:r>
            <a:rPr lang="fr-FR" dirty="0">
              <a:effectLst/>
              <a:latin typeface="Calibri" panose="020F0502020204030204" pitchFamily="34" charset="0"/>
              <a:ea typeface="Calibri" panose="020F0502020204030204" pitchFamily="34" charset="0"/>
              <a:cs typeface="Times New Roman" panose="02020603050405020304" pitchFamily="18" charset="0"/>
            </a:rPr>
            <a:t>1 personne qui restituera la p</a:t>
          </a:r>
          <a:r>
            <a:rPr lang="fr-FR" dirty="0">
              <a:latin typeface="Calibri" panose="020F0502020204030204" pitchFamily="34" charset="0"/>
              <a:ea typeface="Calibri" panose="020F0502020204030204" pitchFamily="34" charset="0"/>
              <a:cs typeface="Times New Roman" panose="02020603050405020304" pitchFamily="18" charset="0"/>
            </a:rPr>
            <a:t>roposition choisie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2C17A53B-7321-4854-B72D-748B6FF147B0}" type="parTrans" cxnId="{51146C4A-6427-4E68-98B2-FA923B0B03CB}">
      <dgm:prSet/>
      <dgm:spPr/>
      <dgm:t>
        <a:bodyPr/>
        <a:lstStyle/>
        <a:p>
          <a:endParaRPr lang="fr-FR"/>
        </a:p>
      </dgm:t>
    </dgm:pt>
    <dgm:pt modelId="{AF952B65-920C-4C3D-B88E-2C310AA1D8F4}" type="sibTrans" cxnId="{51146C4A-6427-4E68-98B2-FA923B0B03CB}">
      <dgm:prSet/>
      <dgm:spPr/>
      <dgm:t>
        <a:bodyPr/>
        <a:lstStyle/>
        <a:p>
          <a:endParaRPr lang="fr-FR"/>
        </a:p>
      </dgm:t>
    </dgm:pt>
    <dgm:pt modelId="{10E6BCD2-08B7-4EB3-8D05-8D0571A80361}" type="pres">
      <dgm:prSet presAssocID="{1BC4EAD1-60C6-4B27-B88A-E59A3C65D2A5}" presName="vert0" presStyleCnt="0">
        <dgm:presLayoutVars>
          <dgm:dir/>
          <dgm:animOne val="branch"/>
          <dgm:animLvl val="lvl"/>
        </dgm:presLayoutVars>
      </dgm:prSet>
      <dgm:spPr/>
    </dgm:pt>
    <dgm:pt modelId="{EB6F3FDC-1359-46A6-92C0-4280394F9441}" type="pres">
      <dgm:prSet presAssocID="{2DE479D5-C15D-4B8C-B80E-CA390B6599D0}" presName="thickLine" presStyleLbl="alignNode1" presStyleIdx="0" presStyleCnt="4"/>
      <dgm:spPr/>
    </dgm:pt>
    <dgm:pt modelId="{C98B0FA4-2592-489A-A9F5-E064B07B6FC0}" type="pres">
      <dgm:prSet presAssocID="{2DE479D5-C15D-4B8C-B80E-CA390B6599D0}" presName="horz1" presStyleCnt="0"/>
      <dgm:spPr/>
    </dgm:pt>
    <dgm:pt modelId="{860CF718-381A-43A8-87C5-B77E45C33B13}" type="pres">
      <dgm:prSet presAssocID="{2DE479D5-C15D-4B8C-B80E-CA390B6599D0}" presName="tx1" presStyleLbl="revTx" presStyleIdx="0" presStyleCnt="4"/>
      <dgm:spPr/>
    </dgm:pt>
    <dgm:pt modelId="{D368D09E-F4A9-4C08-88C0-0B5D1D954323}" type="pres">
      <dgm:prSet presAssocID="{2DE479D5-C15D-4B8C-B80E-CA390B6599D0}" presName="vert1" presStyleCnt="0"/>
      <dgm:spPr/>
    </dgm:pt>
    <dgm:pt modelId="{6149A8CC-331F-49D0-96E8-E1361D65945D}" type="pres">
      <dgm:prSet presAssocID="{DFC3C8D3-13C2-4ABD-94FD-E73551EBB1C2}" presName="thickLine" presStyleLbl="alignNode1" presStyleIdx="1" presStyleCnt="4"/>
      <dgm:spPr/>
    </dgm:pt>
    <dgm:pt modelId="{2C9409A4-7681-4C6A-B2D0-379383964BA3}" type="pres">
      <dgm:prSet presAssocID="{DFC3C8D3-13C2-4ABD-94FD-E73551EBB1C2}" presName="horz1" presStyleCnt="0"/>
      <dgm:spPr/>
    </dgm:pt>
    <dgm:pt modelId="{2057DBF9-E2B3-4CB1-B483-B0C2563AF945}" type="pres">
      <dgm:prSet presAssocID="{DFC3C8D3-13C2-4ABD-94FD-E73551EBB1C2}" presName="tx1" presStyleLbl="revTx" presStyleIdx="1" presStyleCnt="4"/>
      <dgm:spPr/>
    </dgm:pt>
    <dgm:pt modelId="{3516869D-473C-4DE0-A8DA-1A8179FC0323}" type="pres">
      <dgm:prSet presAssocID="{DFC3C8D3-13C2-4ABD-94FD-E73551EBB1C2}" presName="vert1" presStyleCnt="0"/>
      <dgm:spPr/>
    </dgm:pt>
    <dgm:pt modelId="{78DF6738-3A8F-43CD-BCDB-29A046F0D907}" type="pres">
      <dgm:prSet presAssocID="{727B5B76-6B3D-4B2D-83AF-7C0D7F83DBFC}" presName="thickLine" presStyleLbl="alignNode1" presStyleIdx="2" presStyleCnt="4"/>
      <dgm:spPr/>
    </dgm:pt>
    <dgm:pt modelId="{94BD66FF-E42E-462A-9940-549EDE064878}" type="pres">
      <dgm:prSet presAssocID="{727B5B76-6B3D-4B2D-83AF-7C0D7F83DBFC}" presName="horz1" presStyleCnt="0"/>
      <dgm:spPr/>
    </dgm:pt>
    <dgm:pt modelId="{CD120511-600F-43BA-9F15-8366194785EB}" type="pres">
      <dgm:prSet presAssocID="{727B5B76-6B3D-4B2D-83AF-7C0D7F83DBFC}" presName="tx1" presStyleLbl="revTx" presStyleIdx="2" presStyleCnt="4"/>
      <dgm:spPr/>
    </dgm:pt>
    <dgm:pt modelId="{8B063B64-43CB-4586-95CD-2A08E55CFBF0}" type="pres">
      <dgm:prSet presAssocID="{727B5B76-6B3D-4B2D-83AF-7C0D7F83DBFC}" presName="vert1" presStyleCnt="0"/>
      <dgm:spPr/>
    </dgm:pt>
    <dgm:pt modelId="{4DEF4EC1-1011-4122-92C6-9C6A0F9888DD}" type="pres">
      <dgm:prSet presAssocID="{A71DE315-A129-4B1E-A1F4-9355CC5F1BA2}" presName="thickLine" presStyleLbl="alignNode1" presStyleIdx="3" presStyleCnt="4"/>
      <dgm:spPr/>
    </dgm:pt>
    <dgm:pt modelId="{44723D10-84E6-4665-B7E6-27C09D6AEEDD}" type="pres">
      <dgm:prSet presAssocID="{A71DE315-A129-4B1E-A1F4-9355CC5F1BA2}" presName="horz1" presStyleCnt="0"/>
      <dgm:spPr/>
    </dgm:pt>
    <dgm:pt modelId="{AD7CA6EA-64E5-4FD1-9D41-09A30F7DAD4C}" type="pres">
      <dgm:prSet presAssocID="{A71DE315-A129-4B1E-A1F4-9355CC5F1BA2}" presName="tx1" presStyleLbl="revTx" presStyleIdx="3" presStyleCnt="4"/>
      <dgm:spPr/>
    </dgm:pt>
    <dgm:pt modelId="{C337B6BD-3FD2-4944-B9CF-4DB79C07C2A9}" type="pres">
      <dgm:prSet presAssocID="{A71DE315-A129-4B1E-A1F4-9355CC5F1BA2}" presName="vert1" presStyleCnt="0"/>
      <dgm:spPr/>
    </dgm:pt>
  </dgm:ptLst>
  <dgm:cxnLst>
    <dgm:cxn modelId="{51146C4A-6427-4E68-98B2-FA923B0B03CB}" srcId="{1BC4EAD1-60C6-4B27-B88A-E59A3C65D2A5}" destId="{A71DE315-A129-4B1E-A1F4-9355CC5F1BA2}" srcOrd="3" destOrd="0" parTransId="{2C17A53B-7321-4854-B72D-748B6FF147B0}" sibTransId="{AF952B65-920C-4C3D-B88E-2C310AA1D8F4}"/>
    <dgm:cxn modelId="{23C9C86D-08D4-40D1-9417-99C9C42E1A7A}" srcId="{1BC4EAD1-60C6-4B27-B88A-E59A3C65D2A5}" destId="{2DE479D5-C15D-4B8C-B80E-CA390B6599D0}" srcOrd="0" destOrd="0" parTransId="{3ECF5B5C-5232-4B85-9424-C49063D582A0}" sibTransId="{7C7C34E8-450E-4143-89AA-A22B0C8405A5}"/>
    <dgm:cxn modelId="{05FE314F-B7B8-4D2C-A0CD-31F54F8197C8}" srcId="{1BC4EAD1-60C6-4B27-B88A-E59A3C65D2A5}" destId="{DFC3C8D3-13C2-4ABD-94FD-E73551EBB1C2}" srcOrd="1" destOrd="0" parTransId="{314ECC11-0ED7-4752-924F-2D58AC77CEE5}" sibTransId="{23140741-899E-4463-9CB6-29995253B693}"/>
    <dgm:cxn modelId="{B0BEB76F-97EE-4EA6-8EF7-713021E884BD}" type="presOf" srcId="{DFC3C8D3-13C2-4ABD-94FD-E73551EBB1C2}" destId="{2057DBF9-E2B3-4CB1-B483-B0C2563AF945}" srcOrd="0" destOrd="0" presId="urn:microsoft.com/office/officeart/2008/layout/LinedList"/>
    <dgm:cxn modelId="{CE833582-FF00-4FF4-AFDC-C53417709576}" srcId="{1BC4EAD1-60C6-4B27-B88A-E59A3C65D2A5}" destId="{727B5B76-6B3D-4B2D-83AF-7C0D7F83DBFC}" srcOrd="2" destOrd="0" parTransId="{28833903-833C-480F-9384-DAA01BFF8574}" sibTransId="{2AB0E5CD-A991-4A27-94BD-D42BFEC27199}"/>
    <dgm:cxn modelId="{0243D791-E9A7-4FC7-B3F8-BECBA705A8DD}" type="presOf" srcId="{2DE479D5-C15D-4B8C-B80E-CA390B6599D0}" destId="{860CF718-381A-43A8-87C5-B77E45C33B13}" srcOrd="0" destOrd="0" presId="urn:microsoft.com/office/officeart/2008/layout/LinedList"/>
    <dgm:cxn modelId="{A18EF6C6-1A9B-495D-8A26-38D8F19CED87}" type="presOf" srcId="{1BC4EAD1-60C6-4B27-B88A-E59A3C65D2A5}" destId="{10E6BCD2-08B7-4EB3-8D05-8D0571A80361}" srcOrd="0" destOrd="0" presId="urn:microsoft.com/office/officeart/2008/layout/LinedList"/>
    <dgm:cxn modelId="{1CFC53D6-5EF3-478A-87C7-68A4E16ED7B8}" type="presOf" srcId="{727B5B76-6B3D-4B2D-83AF-7C0D7F83DBFC}" destId="{CD120511-600F-43BA-9F15-8366194785EB}" srcOrd="0" destOrd="0" presId="urn:microsoft.com/office/officeart/2008/layout/LinedList"/>
    <dgm:cxn modelId="{3D2033D8-A1B6-4265-88C6-F9C2AB074321}" type="presOf" srcId="{A71DE315-A129-4B1E-A1F4-9355CC5F1BA2}" destId="{AD7CA6EA-64E5-4FD1-9D41-09A30F7DAD4C}" srcOrd="0" destOrd="0" presId="urn:microsoft.com/office/officeart/2008/layout/LinedList"/>
    <dgm:cxn modelId="{0BE1333F-72A5-4D95-921D-7A0578A8E13B}" type="presParOf" srcId="{10E6BCD2-08B7-4EB3-8D05-8D0571A80361}" destId="{EB6F3FDC-1359-46A6-92C0-4280394F9441}" srcOrd="0" destOrd="0" presId="urn:microsoft.com/office/officeart/2008/layout/LinedList"/>
    <dgm:cxn modelId="{73C69456-6E53-4836-ACB4-1F66606A5713}" type="presParOf" srcId="{10E6BCD2-08B7-4EB3-8D05-8D0571A80361}" destId="{C98B0FA4-2592-489A-A9F5-E064B07B6FC0}" srcOrd="1" destOrd="0" presId="urn:microsoft.com/office/officeart/2008/layout/LinedList"/>
    <dgm:cxn modelId="{BB357CFE-672E-4F9D-9FDD-452D466384D6}" type="presParOf" srcId="{C98B0FA4-2592-489A-A9F5-E064B07B6FC0}" destId="{860CF718-381A-43A8-87C5-B77E45C33B13}" srcOrd="0" destOrd="0" presId="urn:microsoft.com/office/officeart/2008/layout/LinedList"/>
    <dgm:cxn modelId="{390520C4-5481-48CC-961D-6B772E862356}" type="presParOf" srcId="{C98B0FA4-2592-489A-A9F5-E064B07B6FC0}" destId="{D368D09E-F4A9-4C08-88C0-0B5D1D954323}" srcOrd="1" destOrd="0" presId="urn:microsoft.com/office/officeart/2008/layout/LinedList"/>
    <dgm:cxn modelId="{69BC7EF3-674A-456B-949D-42187DA0A9AD}" type="presParOf" srcId="{10E6BCD2-08B7-4EB3-8D05-8D0571A80361}" destId="{6149A8CC-331F-49D0-96E8-E1361D65945D}" srcOrd="2" destOrd="0" presId="urn:microsoft.com/office/officeart/2008/layout/LinedList"/>
    <dgm:cxn modelId="{DA12D5A9-CA9E-4BA5-AADC-03F7DB315232}" type="presParOf" srcId="{10E6BCD2-08B7-4EB3-8D05-8D0571A80361}" destId="{2C9409A4-7681-4C6A-B2D0-379383964BA3}" srcOrd="3" destOrd="0" presId="urn:microsoft.com/office/officeart/2008/layout/LinedList"/>
    <dgm:cxn modelId="{191E0951-87B6-4641-8426-67718E1374A8}" type="presParOf" srcId="{2C9409A4-7681-4C6A-B2D0-379383964BA3}" destId="{2057DBF9-E2B3-4CB1-B483-B0C2563AF945}" srcOrd="0" destOrd="0" presId="urn:microsoft.com/office/officeart/2008/layout/LinedList"/>
    <dgm:cxn modelId="{5678966C-AACF-4748-BE94-E4C5A3068814}" type="presParOf" srcId="{2C9409A4-7681-4C6A-B2D0-379383964BA3}" destId="{3516869D-473C-4DE0-A8DA-1A8179FC0323}" srcOrd="1" destOrd="0" presId="urn:microsoft.com/office/officeart/2008/layout/LinedList"/>
    <dgm:cxn modelId="{42D90B36-583E-4E62-A675-4298929E1DE2}" type="presParOf" srcId="{10E6BCD2-08B7-4EB3-8D05-8D0571A80361}" destId="{78DF6738-3A8F-43CD-BCDB-29A046F0D907}" srcOrd="4" destOrd="0" presId="urn:microsoft.com/office/officeart/2008/layout/LinedList"/>
    <dgm:cxn modelId="{4D393CCA-1EA6-49C0-B2BC-665E35845073}" type="presParOf" srcId="{10E6BCD2-08B7-4EB3-8D05-8D0571A80361}" destId="{94BD66FF-E42E-462A-9940-549EDE064878}" srcOrd="5" destOrd="0" presId="urn:microsoft.com/office/officeart/2008/layout/LinedList"/>
    <dgm:cxn modelId="{C1FC5449-D839-4807-BC32-D7BFB94752F3}" type="presParOf" srcId="{94BD66FF-E42E-462A-9940-549EDE064878}" destId="{CD120511-600F-43BA-9F15-8366194785EB}" srcOrd="0" destOrd="0" presId="urn:microsoft.com/office/officeart/2008/layout/LinedList"/>
    <dgm:cxn modelId="{7FCD90B1-CB16-4E75-A1D4-C55EFB619C8F}" type="presParOf" srcId="{94BD66FF-E42E-462A-9940-549EDE064878}" destId="{8B063B64-43CB-4586-95CD-2A08E55CFBF0}" srcOrd="1" destOrd="0" presId="urn:microsoft.com/office/officeart/2008/layout/LinedList"/>
    <dgm:cxn modelId="{414E84AF-30F8-45C4-91A5-73B024B81CFE}" type="presParOf" srcId="{10E6BCD2-08B7-4EB3-8D05-8D0571A80361}" destId="{4DEF4EC1-1011-4122-92C6-9C6A0F9888DD}" srcOrd="6" destOrd="0" presId="urn:microsoft.com/office/officeart/2008/layout/LinedList"/>
    <dgm:cxn modelId="{F6056ED5-53EB-4F5E-8B9A-18CEAA54DFD0}" type="presParOf" srcId="{10E6BCD2-08B7-4EB3-8D05-8D0571A80361}" destId="{44723D10-84E6-4665-B7E6-27C09D6AEEDD}" srcOrd="7" destOrd="0" presId="urn:microsoft.com/office/officeart/2008/layout/LinedList"/>
    <dgm:cxn modelId="{FC5EFB4B-C539-4754-939E-579284A9CAD6}" type="presParOf" srcId="{44723D10-84E6-4665-B7E6-27C09D6AEEDD}" destId="{AD7CA6EA-64E5-4FD1-9D41-09A30F7DAD4C}" srcOrd="0" destOrd="0" presId="urn:microsoft.com/office/officeart/2008/layout/LinedList"/>
    <dgm:cxn modelId="{17C9F157-A125-4A99-B135-C09AB65DA1BC}" type="presParOf" srcId="{44723D10-84E6-4665-B7E6-27C09D6AEEDD}" destId="{C337B6BD-3FD2-4944-B9CF-4DB79C07C2A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5BDA7-5FE5-4BBD-B385-19A7F27D19C6}">
      <dsp:nvSpPr>
        <dsp:cNvPr id="0" name=""/>
        <dsp:cNvSpPr/>
      </dsp:nvSpPr>
      <dsp:spPr>
        <a:xfrm>
          <a:off x="0" y="0"/>
          <a:ext cx="4444036" cy="990037"/>
        </a:xfrm>
        <a:prstGeom prst="roundRect">
          <a:avLst>
            <a:gd name="adj" fmla="val 10000"/>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fr-FR" sz="1800" kern="1200" dirty="0">
              <a:latin typeface="Calibri" panose="020F0502020204030204" pitchFamily="34" charset="0"/>
            </a:rPr>
            <a:t>Travail en groupe sur les idées de saisine</a:t>
          </a:r>
          <a:br>
            <a:rPr lang="fr-FR" sz="1800" kern="1200" dirty="0">
              <a:latin typeface="Calibri" panose="020F0502020204030204" pitchFamily="34" charset="0"/>
            </a:rPr>
          </a:br>
          <a:endParaRPr lang="fr-FR" sz="1800" kern="1200" dirty="0"/>
        </a:p>
      </dsp:txBody>
      <dsp:txXfrm>
        <a:off x="28997" y="28997"/>
        <a:ext cx="3375709" cy="932043"/>
      </dsp:txXfrm>
    </dsp:sp>
    <dsp:sp modelId="{BCB07B18-1EEA-466D-B756-E58C1A3F57A7}">
      <dsp:nvSpPr>
        <dsp:cNvPr id="0" name=""/>
        <dsp:cNvSpPr/>
      </dsp:nvSpPr>
      <dsp:spPr>
        <a:xfrm>
          <a:off x="392120" y="1155043"/>
          <a:ext cx="4444036" cy="990037"/>
        </a:xfrm>
        <a:prstGeom prst="roundRect">
          <a:avLst>
            <a:gd name="adj" fmla="val 10000"/>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0" i="0" kern="1200">
              <a:effectLst/>
              <a:latin typeface="Calibri" panose="020F0502020204030204" pitchFamily="34" charset="0"/>
            </a:rPr>
            <a:t>Restitution en plénière</a:t>
          </a:r>
          <a:endParaRPr lang="fr-FR" sz="1800" b="0" i="0" kern="1200" dirty="0">
            <a:effectLst/>
            <a:latin typeface="Calibri" panose="020F0502020204030204" pitchFamily="34" charset="0"/>
          </a:endParaRPr>
        </a:p>
      </dsp:txBody>
      <dsp:txXfrm>
        <a:off x="421117" y="1184040"/>
        <a:ext cx="3350397" cy="932043"/>
      </dsp:txXfrm>
    </dsp:sp>
    <dsp:sp modelId="{CC86429F-51D7-4179-B891-99F5900FA401}">
      <dsp:nvSpPr>
        <dsp:cNvPr id="0" name=""/>
        <dsp:cNvSpPr/>
      </dsp:nvSpPr>
      <dsp:spPr>
        <a:xfrm>
          <a:off x="784241" y="2310087"/>
          <a:ext cx="4444036" cy="990037"/>
        </a:xfrm>
        <a:prstGeom prst="roundRect">
          <a:avLst>
            <a:gd name="adj" fmla="val 10000"/>
          </a:avLst>
        </a:prstGeom>
        <a:solidFill>
          <a:schemeClr val="accent4">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latin typeface="Calibri" panose="020F0502020204030204" pitchFamily="34" charset="0"/>
            </a:rPr>
            <a:t>Votes</a:t>
          </a:r>
        </a:p>
      </dsp:txBody>
      <dsp:txXfrm>
        <a:off x="813238" y="2339084"/>
        <a:ext cx="3350397" cy="932043"/>
      </dsp:txXfrm>
    </dsp:sp>
    <dsp:sp modelId="{EC13BE47-86F4-4408-B743-BC25C6A90A7B}">
      <dsp:nvSpPr>
        <dsp:cNvPr id="0" name=""/>
        <dsp:cNvSpPr/>
      </dsp:nvSpPr>
      <dsp:spPr>
        <a:xfrm>
          <a:off x="3800511" y="750778"/>
          <a:ext cx="643524" cy="643524"/>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fr-FR" sz="2900" kern="1200"/>
        </a:p>
      </dsp:txBody>
      <dsp:txXfrm>
        <a:off x="3945304" y="750778"/>
        <a:ext cx="353938" cy="484252"/>
      </dsp:txXfrm>
    </dsp:sp>
    <dsp:sp modelId="{235F5A5E-91A5-4246-9D7C-078B6036BC7A}">
      <dsp:nvSpPr>
        <dsp:cNvPr id="0" name=""/>
        <dsp:cNvSpPr/>
      </dsp:nvSpPr>
      <dsp:spPr>
        <a:xfrm>
          <a:off x="4192632" y="1899221"/>
          <a:ext cx="643524" cy="643524"/>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fr-FR" sz="2900" kern="1200"/>
        </a:p>
      </dsp:txBody>
      <dsp:txXfrm>
        <a:off x="4337425" y="1899221"/>
        <a:ext cx="353938" cy="484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41DC5-CBCD-49F4-8DE2-2AA42C94930B}">
      <dsp:nvSpPr>
        <dsp:cNvPr id="0" name=""/>
        <dsp:cNvSpPr/>
      </dsp:nvSpPr>
      <dsp:spPr>
        <a:xfrm>
          <a:off x="1139745" y="-40365"/>
          <a:ext cx="4506994" cy="4506994"/>
        </a:xfrm>
        <a:prstGeom prst="circularArrow">
          <a:avLst>
            <a:gd name="adj1" fmla="val 5544"/>
            <a:gd name="adj2" fmla="val 330680"/>
            <a:gd name="adj3" fmla="val 14652862"/>
            <a:gd name="adj4" fmla="val 1687218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5F3D05-8A5D-496B-9BEC-3AF52F3F2994}">
      <dsp:nvSpPr>
        <dsp:cNvPr id="0" name=""/>
        <dsp:cNvSpPr/>
      </dsp:nvSpPr>
      <dsp:spPr>
        <a:xfrm>
          <a:off x="2760323" y="685"/>
          <a:ext cx="1265838" cy="63291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Wingdings" panose="05000000000000000000" pitchFamily="2" charset="2"/>
            <a:buNone/>
          </a:pPr>
          <a:r>
            <a:rPr lang="fr-FR" sz="1300" kern="1200">
              <a:effectLst/>
              <a:latin typeface="Calibri" panose="020F0502020204030204" pitchFamily="34" charset="0"/>
              <a:ea typeface="Calibri" panose="020F0502020204030204" pitchFamily="34" charset="0"/>
              <a:cs typeface="Times New Roman" panose="02020603050405020304" pitchFamily="18" charset="0"/>
            </a:rPr>
            <a:t>Vie associative</a:t>
          </a:r>
          <a:endParaRPr lang="fr-FR" sz="1300" kern="1200" dirty="0"/>
        </a:p>
      </dsp:txBody>
      <dsp:txXfrm>
        <a:off x="2791220" y="31582"/>
        <a:ext cx="1204044" cy="571125"/>
      </dsp:txXfrm>
    </dsp:sp>
    <dsp:sp modelId="{CB95175B-AF8B-4203-B6D1-14AFF5C6FD38}">
      <dsp:nvSpPr>
        <dsp:cNvPr id="0" name=""/>
        <dsp:cNvSpPr/>
      </dsp:nvSpPr>
      <dsp:spPr>
        <a:xfrm>
          <a:off x="4119344" y="902634"/>
          <a:ext cx="1265838" cy="63291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latin typeface="Calibri" panose="020F0502020204030204" pitchFamily="34" charset="0"/>
              <a:ea typeface="Calibri" panose="020F0502020204030204" pitchFamily="34" charset="0"/>
              <a:cs typeface="Times New Roman" panose="02020603050405020304" pitchFamily="18" charset="0"/>
            </a:rPr>
            <a:t>V</a:t>
          </a:r>
          <a:r>
            <a:rPr lang="fr-FR" sz="1300" kern="1200">
              <a:effectLst/>
              <a:latin typeface="Calibri" panose="020F0502020204030204" pitchFamily="34" charset="0"/>
              <a:ea typeface="Calibri" panose="020F0502020204030204" pitchFamily="34" charset="0"/>
              <a:cs typeface="Times New Roman" panose="02020603050405020304" pitchFamily="18" charset="0"/>
            </a:rPr>
            <a:t>ie économique</a:t>
          </a:r>
          <a:endParaRPr lang="fr-FR" sz="13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4150241" y="933531"/>
        <a:ext cx="1204044" cy="571125"/>
      </dsp:txXfrm>
    </dsp:sp>
    <dsp:sp modelId="{BE4E38FE-8E96-4053-852B-2AC762EAF391}">
      <dsp:nvSpPr>
        <dsp:cNvPr id="0" name=""/>
        <dsp:cNvSpPr/>
      </dsp:nvSpPr>
      <dsp:spPr>
        <a:xfrm>
          <a:off x="4682282" y="1922644"/>
          <a:ext cx="1265838" cy="63291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latin typeface="Calibri" panose="020F0502020204030204" pitchFamily="34" charset="0"/>
              <a:ea typeface="Calibri" panose="020F0502020204030204" pitchFamily="34" charset="0"/>
              <a:cs typeface="Times New Roman" panose="02020603050405020304" pitchFamily="18" charset="0"/>
            </a:rPr>
            <a:t>V</a:t>
          </a:r>
          <a:r>
            <a:rPr lang="fr-FR" sz="1300" kern="1200">
              <a:effectLst/>
              <a:latin typeface="Calibri" panose="020F0502020204030204" pitchFamily="34" charset="0"/>
              <a:ea typeface="Calibri" panose="020F0502020204030204" pitchFamily="34" charset="0"/>
              <a:cs typeface="Times New Roman" panose="02020603050405020304" pitchFamily="18" charset="0"/>
            </a:rPr>
            <a:t>ie culturelle</a:t>
          </a:r>
          <a:endParaRPr lang="fr-FR" sz="13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4713179" y="1953541"/>
        <a:ext cx="1204044" cy="571125"/>
      </dsp:txXfrm>
    </dsp:sp>
    <dsp:sp modelId="{FC15712B-D890-4B23-9231-198A897D2082}">
      <dsp:nvSpPr>
        <dsp:cNvPr id="0" name=""/>
        <dsp:cNvSpPr/>
      </dsp:nvSpPr>
      <dsp:spPr>
        <a:xfrm>
          <a:off x="4119323" y="2901547"/>
          <a:ext cx="1265838" cy="63291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latin typeface="Calibri" panose="020F0502020204030204" pitchFamily="34" charset="0"/>
              <a:ea typeface="Calibri" panose="020F0502020204030204" pitchFamily="34" charset="0"/>
              <a:cs typeface="Times New Roman" panose="02020603050405020304" pitchFamily="18" charset="0"/>
            </a:rPr>
            <a:t>V</a:t>
          </a:r>
          <a:r>
            <a:rPr lang="fr-FR" sz="1300" kern="1200">
              <a:effectLst/>
              <a:latin typeface="Calibri" panose="020F0502020204030204" pitchFamily="34" charset="0"/>
              <a:ea typeface="Calibri" panose="020F0502020204030204" pitchFamily="34" charset="0"/>
              <a:cs typeface="Times New Roman" panose="02020603050405020304" pitchFamily="18" charset="0"/>
            </a:rPr>
            <a:t>ie sportive</a:t>
          </a:r>
          <a:endParaRPr lang="fr-FR" sz="13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4150220" y="2932444"/>
        <a:ext cx="1204044" cy="571125"/>
      </dsp:txXfrm>
    </dsp:sp>
    <dsp:sp modelId="{8F22FB89-0E20-4422-8675-60A6B2A696FC}">
      <dsp:nvSpPr>
        <dsp:cNvPr id="0" name=""/>
        <dsp:cNvSpPr/>
      </dsp:nvSpPr>
      <dsp:spPr>
        <a:xfrm>
          <a:off x="2760323" y="3844604"/>
          <a:ext cx="1265838" cy="63291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latin typeface="Calibri" panose="020F0502020204030204" pitchFamily="34" charset="0"/>
              <a:ea typeface="Calibri" panose="020F0502020204030204" pitchFamily="34" charset="0"/>
              <a:cs typeface="Times New Roman" panose="02020603050405020304" pitchFamily="18" charset="0"/>
            </a:rPr>
            <a:t>E</a:t>
          </a:r>
          <a:r>
            <a:rPr lang="fr-FR" sz="1300" kern="1200">
              <a:effectLst/>
              <a:latin typeface="Calibri" panose="020F0502020204030204" pitchFamily="34" charset="0"/>
              <a:ea typeface="Calibri" panose="020F0502020204030204" pitchFamily="34" charset="0"/>
              <a:cs typeface="Times New Roman" panose="02020603050405020304" pitchFamily="18" charset="0"/>
            </a:rPr>
            <a:t>nvironnement</a:t>
          </a:r>
          <a:endParaRPr lang="fr-FR" sz="13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2791220" y="3875501"/>
        <a:ext cx="1204044" cy="571125"/>
      </dsp:txXfrm>
    </dsp:sp>
    <dsp:sp modelId="{9E8D94A4-ACBF-403E-8513-2C76EDC8B2B2}">
      <dsp:nvSpPr>
        <dsp:cNvPr id="0" name=""/>
        <dsp:cNvSpPr/>
      </dsp:nvSpPr>
      <dsp:spPr>
        <a:xfrm>
          <a:off x="1401269" y="2891275"/>
          <a:ext cx="1265838" cy="63291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latin typeface="Calibri" panose="020F0502020204030204" pitchFamily="34" charset="0"/>
              <a:ea typeface="Calibri" panose="020F0502020204030204" pitchFamily="34" charset="0"/>
              <a:cs typeface="Times New Roman" panose="02020603050405020304" pitchFamily="18" charset="0"/>
            </a:rPr>
            <a:t>E</a:t>
          </a:r>
          <a:r>
            <a:rPr lang="fr-FR" sz="1300" kern="1200">
              <a:effectLst/>
              <a:latin typeface="Calibri" panose="020F0502020204030204" pitchFamily="34" charset="0"/>
              <a:ea typeface="Calibri" panose="020F0502020204030204" pitchFamily="34" charset="0"/>
              <a:cs typeface="Times New Roman" panose="02020603050405020304" pitchFamily="18" charset="0"/>
            </a:rPr>
            <a:t>spaces publics</a:t>
          </a:r>
          <a:endParaRPr lang="fr-FR" sz="13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1432166" y="2922172"/>
        <a:ext cx="1204044" cy="571125"/>
      </dsp:txXfrm>
    </dsp:sp>
    <dsp:sp modelId="{83B34BF1-A044-49DE-A1FE-D71E7041CE36}">
      <dsp:nvSpPr>
        <dsp:cNvPr id="0" name=""/>
        <dsp:cNvSpPr/>
      </dsp:nvSpPr>
      <dsp:spPr>
        <a:xfrm>
          <a:off x="838364" y="1922644"/>
          <a:ext cx="1265838" cy="63291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latin typeface="Calibri" panose="020F0502020204030204" pitchFamily="34" charset="0"/>
              <a:ea typeface="Calibri" panose="020F0502020204030204" pitchFamily="34" charset="0"/>
              <a:cs typeface="Times New Roman" panose="02020603050405020304" pitchFamily="18" charset="0"/>
            </a:rPr>
            <a:t>S</a:t>
          </a:r>
          <a:r>
            <a:rPr lang="fr-FR" sz="1300" kern="1200">
              <a:effectLst/>
              <a:latin typeface="Calibri" panose="020F0502020204030204" pitchFamily="34" charset="0"/>
              <a:ea typeface="Calibri" panose="020F0502020204030204" pitchFamily="34" charset="0"/>
              <a:cs typeface="Times New Roman" panose="02020603050405020304" pitchFamily="18" charset="0"/>
            </a:rPr>
            <a:t>écurité</a:t>
          </a:r>
          <a:endParaRPr lang="fr-FR" sz="13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869261" y="1953541"/>
        <a:ext cx="1204044" cy="571125"/>
      </dsp:txXfrm>
    </dsp:sp>
    <dsp:sp modelId="{1F6CD552-B169-4919-BBA1-63DCFB8375CD}">
      <dsp:nvSpPr>
        <dsp:cNvPr id="0" name=""/>
        <dsp:cNvSpPr/>
      </dsp:nvSpPr>
      <dsp:spPr>
        <a:xfrm>
          <a:off x="1401266" y="923178"/>
          <a:ext cx="1265838" cy="63291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latin typeface="Calibri" panose="020F0502020204030204" pitchFamily="34" charset="0"/>
              <a:ea typeface="Calibri" panose="020F0502020204030204" pitchFamily="34" charset="0"/>
              <a:cs typeface="Times New Roman" panose="02020603050405020304" pitchFamily="18" charset="0"/>
            </a:rPr>
            <a:t>In</a:t>
          </a:r>
          <a:r>
            <a:rPr lang="fr-FR" sz="1300" kern="1200">
              <a:effectLst/>
              <a:latin typeface="Calibri" panose="020F0502020204030204" pitchFamily="34" charset="0"/>
              <a:ea typeface="Calibri" panose="020F0502020204030204" pitchFamily="34" charset="0"/>
              <a:cs typeface="Times New Roman" panose="02020603050405020304" pitchFamily="18" charset="0"/>
            </a:rPr>
            <a:t>formation et participation</a:t>
          </a:r>
          <a:endParaRPr lang="fr-FR" sz="13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1432163" y="954075"/>
        <a:ext cx="1204044" cy="571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F3FDC-1359-46A6-92C0-4280394F9441}">
      <dsp:nvSpPr>
        <dsp:cNvPr id="0" name=""/>
        <dsp:cNvSpPr/>
      </dsp:nvSpPr>
      <dsp:spPr>
        <a:xfrm>
          <a:off x="0" y="0"/>
          <a:ext cx="604076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0CF718-381A-43A8-87C5-B77E45C33B13}">
      <dsp:nvSpPr>
        <dsp:cNvPr id="0" name=""/>
        <dsp:cNvSpPr/>
      </dsp:nvSpPr>
      <dsp:spPr>
        <a:xfrm>
          <a:off x="0" y="0"/>
          <a:ext cx="6040760" cy="99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Wingdings" panose="05000000000000000000" pitchFamily="2" charset="2"/>
            <a:buNone/>
          </a:pPr>
          <a:r>
            <a:rPr lang="fr-FR" sz="2700" kern="1200" dirty="0">
              <a:effectLst/>
              <a:latin typeface="Calibri" panose="020F0502020204030204" pitchFamily="34" charset="0"/>
              <a:ea typeface="Calibri" panose="020F0502020204030204" pitchFamily="34" charset="0"/>
              <a:cs typeface="Times New Roman" panose="02020603050405020304" pitchFamily="18" charset="0"/>
            </a:rPr>
            <a:t>1 personne qui prend des notes des propositions de saisines</a:t>
          </a:r>
          <a:endParaRPr lang="fr-FR" sz="2700" kern="1200" dirty="0"/>
        </a:p>
      </dsp:txBody>
      <dsp:txXfrm>
        <a:off x="0" y="0"/>
        <a:ext cx="6040760" cy="997813"/>
      </dsp:txXfrm>
    </dsp:sp>
    <dsp:sp modelId="{6149A8CC-331F-49D0-96E8-E1361D65945D}">
      <dsp:nvSpPr>
        <dsp:cNvPr id="0" name=""/>
        <dsp:cNvSpPr/>
      </dsp:nvSpPr>
      <dsp:spPr>
        <a:xfrm>
          <a:off x="0" y="997813"/>
          <a:ext cx="604076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57DBF9-E2B3-4CB1-B483-B0C2563AF945}">
      <dsp:nvSpPr>
        <dsp:cNvPr id="0" name=""/>
        <dsp:cNvSpPr/>
      </dsp:nvSpPr>
      <dsp:spPr>
        <a:xfrm>
          <a:off x="0" y="997813"/>
          <a:ext cx="6040760" cy="99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r-FR" sz="2700" kern="1200" dirty="0">
              <a:effectLst/>
              <a:latin typeface="Calibri" panose="020F0502020204030204" pitchFamily="34" charset="0"/>
              <a:ea typeface="Calibri" panose="020F0502020204030204" pitchFamily="34" charset="0"/>
              <a:cs typeface="Times New Roman" panose="02020603050405020304" pitchFamily="18" charset="0"/>
            </a:rPr>
            <a:t>1 personne qui gère le temps</a:t>
          </a:r>
        </a:p>
      </dsp:txBody>
      <dsp:txXfrm>
        <a:off x="0" y="997813"/>
        <a:ext cx="6040760" cy="997813"/>
      </dsp:txXfrm>
    </dsp:sp>
    <dsp:sp modelId="{78DF6738-3A8F-43CD-BCDB-29A046F0D907}">
      <dsp:nvSpPr>
        <dsp:cNvPr id="0" name=""/>
        <dsp:cNvSpPr/>
      </dsp:nvSpPr>
      <dsp:spPr>
        <a:xfrm>
          <a:off x="0" y="1995626"/>
          <a:ext cx="604076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120511-600F-43BA-9F15-8366194785EB}">
      <dsp:nvSpPr>
        <dsp:cNvPr id="0" name=""/>
        <dsp:cNvSpPr/>
      </dsp:nvSpPr>
      <dsp:spPr>
        <a:xfrm>
          <a:off x="0" y="1995626"/>
          <a:ext cx="6040760" cy="99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r-FR" sz="2700" kern="1200">
              <a:effectLst/>
              <a:latin typeface="Calibri" panose="020F0502020204030204" pitchFamily="34" charset="0"/>
              <a:ea typeface="Calibri" panose="020F0502020204030204" pitchFamily="34" charset="0"/>
              <a:cs typeface="Times New Roman" panose="02020603050405020304" pitchFamily="18" charset="0"/>
            </a:rPr>
            <a:t>1 personne qui modère la discussion</a:t>
          </a:r>
          <a:endParaRPr lang="fr-FR" sz="27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0" y="1995626"/>
        <a:ext cx="6040760" cy="997813"/>
      </dsp:txXfrm>
    </dsp:sp>
    <dsp:sp modelId="{4DEF4EC1-1011-4122-92C6-9C6A0F9888DD}">
      <dsp:nvSpPr>
        <dsp:cNvPr id="0" name=""/>
        <dsp:cNvSpPr/>
      </dsp:nvSpPr>
      <dsp:spPr>
        <a:xfrm>
          <a:off x="0" y="2993439"/>
          <a:ext cx="604076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7CA6EA-64E5-4FD1-9D41-09A30F7DAD4C}">
      <dsp:nvSpPr>
        <dsp:cNvPr id="0" name=""/>
        <dsp:cNvSpPr/>
      </dsp:nvSpPr>
      <dsp:spPr>
        <a:xfrm>
          <a:off x="0" y="2993439"/>
          <a:ext cx="6040760" cy="99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r-FR" sz="2700" kern="1200" dirty="0">
              <a:effectLst/>
              <a:latin typeface="Calibri" panose="020F0502020204030204" pitchFamily="34" charset="0"/>
              <a:ea typeface="Calibri" panose="020F0502020204030204" pitchFamily="34" charset="0"/>
              <a:cs typeface="Times New Roman" panose="02020603050405020304" pitchFamily="18" charset="0"/>
            </a:rPr>
            <a:t>1 personne qui restituera la p</a:t>
          </a:r>
          <a:r>
            <a:rPr lang="fr-FR" sz="2700" kern="1200" dirty="0">
              <a:latin typeface="Calibri" panose="020F0502020204030204" pitchFamily="34" charset="0"/>
              <a:ea typeface="Calibri" panose="020F0502020204030204" pitchFamily="34" charset="0"/>
              <a:cs typeface="Times New Roman" panose="02020603050405020304" pitchFamily="18" charset="0"/>
            </a:rPr>
            <a:t>roposition choisie</a:t>
          </a:r>
          <a:endParaRPr lang="fr-FR" sz="27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0" y="2993439"/>
        <a:ext cx="6040760" cy="99781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9A182DF-12F8-420A-BCA9-54C428F8256F}"/>
              </a:ext>
            </a:extLst>
          </p:cNvPr>
          <p:cNvSpPr>
            <a:spLocks noGrp="1"/>
          </p:cNvSpPr>
          <p:nvPr>
            <p:ph type="hdr" sz="quarter"/>
          </p:nvPr>
        </p:nvSpPr>
        <p:spPr>
          <a:xfrm>
            <a:off x="0" y="0"/>
            <a:ext cx="2983495" cy="502676"/>
          </a:xfrm>
          <a:prstGeom prst="rect">
            <a:avLst/>
          </a:prstGeom>
        </p:spPr>
        <p:txBody>
          <a:bodyPr vert="horz" lIns="96588" tIns="48294" rIns="96588" bIns="48294"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AB76F17D-A171-4D31-B07E-57DDA07C054F}"/>
              </a:ext>
            </a:extLst>
          </p:cNvPr>
          <p:cNvSpPr>
            <a:spLocks noGrp="1"/>
          </p:cNvSpPr>
          <p:nvPr>
            <p:ph type="dt" sz="quarter" idx="1"/>
          </p:nvPr>
        </p:nvSpPr>
        <p:spPr>
          <a:xfrm>
            <a:off x="3899900" y="0"/>
            <a:ext cx="2983495" cy="502676"/>
          </a:xfrm>
          <a:prstGeom prst="rect">
            <a:avLst/>
          </a:prstGeom>
        </p:spPr>
        <p:txBody>
          <a:bodyPr vert="horz" lIns="96588" tIns="48294" rIns="96588" bIns="48294" rtlCol="0"/>
          <a:lstStyle>
            <a:lvl1pPr algn="r">
              <a:defRPr sz="1300"/>
            </a:lvl1pPr>
          </a:lstStyle>
          <a:p>
            <a:fld id="{5E2CC888-92E1-453A-96B0-A9EB3690129A}" type="datetimeFigureOut">
              <a:rPr lang="fr-FR" smtClean="0"/>
              <a:t>09/01/2023</a:t>
            </a:fld>
            <a:endParaRPr lang="fr-FR"/>
          </a:p>
        </p:txBody>
      </p:sp>
      <p:sp>
        <p:nvSpPr>
          <p:cNvPr id="4" name="Espace réservé du pied de page 3">
            <a:extLst>
              <a:ext uri="{FF2B5EF4-FFF2-40B4-BE49-F238E27FC236}">
                <a16:creationId xmlns:a16="http://schemas.microsoft.com/office/drawing/2014/main" id="{C2BF6168-E2AC-486F-8E77-F9A1AE4F0EE5}"/>
              </a:ext>
            </a:extLst>
          </p:cNvPr>
          <p:cNvSpPr>
            <a:spLocks noGrp="1"/>
          </p:cNvSpPr>
          <p:nvPr>
            <p:ph type="ftr" sz="quarter" idx="2"/>
          </p:nvPr>
        </p:nvSpPr>
        <p:spPr>
          <a:xfrm>
            <a:off x="0" y="9516039"/>
            <a:ext cx="2983495" cy="502674"/>
          </a:xfrm>
          <a:prstGeom prst="rect">
            <a:avLst/>
          </a:prstGeom>
        </p:spPr>
        <p:txBody>
          <a:bodyPr vert="horz" lIns="96588" tIns="48294" rIns="96588" bIns="48294"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7DA9BFBC-9550-4429-AAA8-8F7127B70212}"/>
              </a:ext>
            </a:extLst>
          </p:cNvPr>
          <p:cNvSpPr>
            <a:spLocks noGrp="1"/>
          </p:cNvSpPr>
          <p:nvPr>
            <p:ph type="sldNum" sz="quarter" idx="3"/>
          </p:nvPr>
        </p:nvSpPr>
        <p:spPr>
          <a:xfrm>
            <a:off x="3899900" y="9516039"/>
            <a:ext cx="2983495" cy="502674"/>
          </a:xfrm>
          <a:prstGeom prst="rect">
            <a:avLst/>
          </a:prstGeom>
        </p:spPr>
        <p:txBody>
          <a:bodyPr vert="horz" lIns="96588" tIns="48294" rIns="96588" bIns="48294" rtlCol="0" anchor="b"/>
          <a:lstStyle>
            <a:lvl1pPr algn="r">
              <a:defRPr sz="1300"/>
            </a:lvl1pPr>
          </a:lstStyle>
          <a:p>
            <a:fld id="{BF0CEE5A-8705-4086-BED2-3ECACDA6D1CB}" type="slidenum">
              <a:rPr lang="fr-FR" smtClean="0"/>
              <a:t>‹N°›</a:t>
            </a:fld>
            <a:endParaRPr lang="fr-FR"/>
          </a:p>
        </p:txBody>
      </p:sp>
    </p:spTree>
    <p:extLst>
      <p:ext uri="{BB962C8B-B14F-4D97-AF65-F5344CB8AC3E}">
        <p14:creationId xmlns:p14="http://schemas.microsoft.com/office/powerpoint/2010/main" val="2283246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3495" cy="502676"/>
          </a:xfrm>
          <a:prstGeom prst="rect">
            <a:avLst/>
          </a:prstGeom>
        </p:spPr>
        <p:txBody>
          <a:bodyPr vert="horz" lIns="96588" tIns="48294" rIns="96588" bIns="48294" rtlCol="0"/>
          <a:lstStyle>
            <a:lvl1pPr algn="l">
              <a:defRPr sz="1300"/>
            </a:lvl1pPr>
          </a:lstStyle>
          <a:p>
            <a:endParaRPr lang="fr-FR"/>
          </a:p>
        </p:txBody>
      </p:sp>
      <p:sp>
        <p:nvSpPr>
          <p:cNvPr id="3" name="Date Placeholder 2"/>
          <p:cNvSpPr>
            <a:spLocks noGrp="1"/>
          </p:cNvSpPr>
          <p:nvPr>
            <p:ph type="dt" idx="1"/>
          </p:nvPr>
        </p:nvSpPr>
        <p:spPr>
          <a:xfrm>
            <a:off x="3899900" y="0"/>
            <a:ext cx="2983495" cy="502676"/>
          </a:xfrm>
          <a:prstGeom prst="rect">
            <a:avLst/>
          </a:prstGeom>
        </p:spPr>
        <p:txBody>
          <a:bodyPr vert="horz" lIns="96588" tIns="48294" rIns="96588" bIns="48294" rtlCol="0"/>
          <a:lstStyle>
            <a:lvl1pPr algn="r">
              <a:defRPr sz="1300"/>
            </a:lvl1pPr>
          </a:lstStyle>
          <a:p>
            <a:fld id="{D1127B4D-E975-4252-A3B9-CC1091BF7906}" type="datetimeFigureOut">
              <a:rPr lang="fr-FR" smtClean="0"/>
              <a:t>09/01/2023</a:t>
            </a:fld>
            <a:endParaRPr lang="fr-FR"/>
          </a:p>
        </p:txBody>
      </p:sp>
      <p:sp>
        <p:nvSpPr>
          <p:cNvPr id="4" name="Slide Image Placeholder 3"/>
          <p:cNvSpPr>
            <a:spLocks noGrp="1" noRot="1" noChangeAspect="1"/>
          </p:cNvSpPr>
          <p:nvPr>
            <p:ph type="sldImg" idx="2"/>
          </p:nvPr>
        </p:nvSpPr>
        <p:spPr>
          <a:xfrm>
            <a:off x="438150" y="1252538"/>
            <a:ext cx="6008688" cy="3381375"/>
          </a:xfrm>
          <a:prstGeom prst="rect">
            <a:avLst/>
          </a:prstGeom>
          <a:noFill/>
          <a:ln w="12700">
            <a:solidFill>
              <a:prstClr val="black"/>
            </a:solidFill>
          </a:ln>
        </p:spPr>
        <p:txBody>
          <a:bodyPr vert="horz" lIns="96588" tIns="48294" rIns="96588" bIns="48294" rtlCol="0" anchor="ctr"/>
          <a:lstStyle/>
          <a:p>
            <a:endParaRPr lang="fr-FR"/>
          </a:p>
        </p:txBody>
      </p:sp>
      <p:sp>
        <p:nvSpPr>
          <p:cNvPr id="5" name="Notes Placeholder 4"/>
          <p:cNvSpPr>
            <a:spLocks noGrp="1"/>
          </p:cNvSpPr>
          <p:nvPr>
            <p:ph type="body" sz="quarter" idx="3"/>
          </p:nvPr>
        </p:nvSpPr>
        <p:spPr>
          <a:xfrm>
            <a:off x="688499" y="4821506"/>
            <a:ext cx="5507990" cy="3944868"/>
          </a:xfrm>
          <a:prstGeom prst="rect">
            <a:avLst/>
          </a:prstGeom>
        </p:spPr>
        <p:txBody>
          <a:bodyPr vert="horz" lIns="96588" tIns="48294" rIns="96588" bIns="482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516039"/>
            <a:ext cx="2983495" cy="502674"/>
          </a:xfrm>
          <a:prstGeom prst="rect">
            <a:avLst/>
          </a:prstGeom>
        </p:spPr>
        <p:txBody>
          <a:bodyPr vert="horz" lIns="96588" tIns="48294" rIns="96588" bIns="48294" rtlCol="0" anchor="b"/>
          <a:lstStyle>
            <a:lvl1pPr algn="l">
              <a:defRPr sz="1300"/>
            </a:lvl1pPr>
          </a:lstStyle>
          <a:p>
            <a:endParaRPr lang="fr-FR"/>
          </a:p>
        </p:txBody>
      </p:sp>
      <p:sp>
        <p:nvSpPr>
          <p:cNvPr id="7" name="Slide Number Placeholder 6"/>
          <p:cNvSpPr>
            <a:spLocks noGrp="1"/>
          </p:cNvSpPr>
          <p:nvPr>
            <p:ph type="sldNum" sz="quarter" idx="5"/>
          </p:nvPr>
        </p:nvSpPr>
        <p:spPr>
          <a:xfrm>
            <a:off x="3899900" y="9516039"/>
            <a:ext cx="2983495" cy="502674"/>
          </a:xfrm>
          <a:prstGeom prst="rect">
            <a:avLst/>
          </a:prstGeom>
        </p:spPr>
        <p:txBody>
          <a:bodyPr vert="horz" lIns="96588" tIns="48294" rIns="96588" bIns="48294" rtlCol="0" anchor="b"/>
          <a:lstStyle>
            <a:lvl1pPr algn="r">
              <a:defRPr sz="1300"/>
            </a:lvl1pPr>
          </a:lstStyle>
          <a:p>
            <a:fld id="{A9823F62-B0E7-4392-9BC7-FB04888C4E00}" type="slidenum">
              <a:rPr lang="fr-FR" smtClean="0"/>
              <a:t>‹N°›</a:t>
            </a:fld>
            <a:endParaRPr lang="fr-FR"/>
          </a:p>
        </p:txBody>
      </p:sp>
    </p:spTree>
    <p:extLst>
      <p:ext uri="{BB962C8B-B14F-4D97-AF65-F5344CB8AC3E}">
        <p14:creationId xmlns:p14="http://schemas.microsoft.com/office/powerpoint/2010/main" val="1625668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r>
              <a:rPr lang="fr-FR"/>
              <a:t>03/02/2021</a:t>
            </a:r>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fr-FR"/>
              <a:t>Conseil de la vie Associative – 6 mai 2021</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4577C3AD-FF2F-4798-B62C-A7868D9A1A5D}" type="slidenum">
              <a:rPr lang="fr-FR" smtClean="0"/>
              <a:t>‹N°›</a:t>
            </a:fld>
            <a:endParaRPr lang="fr-FR"/>
          </a:p>
        </p:txBody>
      </p:sp>
    </p:spTree>
    <p:extLst>
      <p:ext uri="{BB962C8B-B14F-4D97-AF65-F5344CB8AC3E}">
        <p14:creationId xmlns:p14="http://schemas.microsoft.com/office/powerpoint/2010/main" val="3836833772"/>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 panoramique avec légende">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FR"/>
              <a:t>03/02/2021</a:t>
            </a:r>
          </a:p>
        </p:txBody>
      </p:sp>
      <p:sp>
        <p:nvSpPr>
          <p:cNvPr id="6" name="Footer Placeholder 5"/>
          <p:cNvSpPr>
            <a:spLocks noGrp="1"/>
          </p:cNvSpPr>
          <p:nvPr>
            <p:ph type="ftr" sz="quarter" idx="11"/>
          </p:nvPr>
        </p:nvSpPr>
        <p:spPr/>
        <p:txBody>
          <a:bodyPr/>
          <a:lstStyle/>
          <a:p>
            <a:r>
              <a:rPr lang="fr-FR"/>
              <a:t>Conseil de la vie Associative – 6 mai 2021</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2884211277"/>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fr-FR"/>
              <a:t>Modifiez le style du titre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fr-FR"/>
              <a:t>03/02/2021</a:t>
            </a:r>
          </a:p>
        </p:txBody>
      </p:sp>
      <p:sp>
        <p:nvSpPr>
          <p:cNvPr id="5" name="Footer Placeholder 4"/>
          <p:cNvSpPr>
            <a:spLocks noGrp="1"/>
          </p:cNvSpPr>
          <p:nvPr>
            <p:ph type="ftr" sz="quarter" idx="11"/>
          </p:nvPr>
        </p:nvSpPr>
        <p:spPr/>
        <p:txBody>
          <a:bodyPr/>
          <a:lstStyle/>
          <a:p>
            <a:r>
              <a:rPr lang="fr-FR"/>
              <a:t>Conseil de la vie Associative – 6 mai 2021</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294835502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fr-FR"/>
              <a:t>Modifiez le style du titre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fr-FR"/>
              <a:t>03/02/2021</a:t>
            </a:r>
          </a:p>
        </p:txBody>
      </p:sp>
      <p:sp>
        <p:nvSpPr>
          <p:cNvPr id="5" name="Footer Placeholder 4"/>
          <p:cNvSpPr>
            <a:spLocks noGrp="1"/>
          </p:cNvSpPr>
          <p:nvPr>
            <p:ph type="ftr" sz="quarter" idx="11"/>
          </p:nvPr>
        </p:nvSpPr>
        <p:spPr/>
        <p:txBody>
          <a:bodyPr/>
          <a:lstStyle/>
          <a:p>
            <a:r>
              <a:rPr lang="fr-FR"/>
              <a:t>Conseil de la vie Associative – 6 mai 2021</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2235589638"/>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fr-FR"/>
              <a:t>03/02/2021</a:t>
            </a:r>
          </a:p>
        </p:txBody>
      </p:sp>
      <p:sp>
        <p:nvSpPr>
          <p:cNvPr id="5" name="Footer Placeholder 4"/>
          <p:cNvSpPr>
            <a:spLocks noGrp="1"/>
          </p:cNvSpPr>
          <p:nvPr>
            <p:ph type="ftr" sz="quarter" idx="11"/>
          </p:nvPr>
        </p:nvSpPr>
        <p:spPr/>
        <p:txBody>
          <a:bodyPr/>
          <a:lstStyle/>
          <a:p>
            <a:r>
              <a:rPr lang="fr-FR"/>
              <a:t>Conseil de la vie Associative – 6 mai 2021</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2114019232"/>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fr-FR"/>
              <a:t>03/02/2021</a:t>
            </a:r>
          </a:p>
        </p:txBody>
      </p:sp>
      <p:sp>
        <p:nvSpPr>
          <p:cNvPr id="8" name="Footer Placeholder 7"/>
          <p:cNvSpPr>
            <a:spLocks noGrp="1"/>
          </p:cNvSpPr>
          <p:nvPr>
            <p:ph type="ftr" sz="quarter" idx="11"/>
          </p:nvPr>
        </p:nvSpPr>
        <p:spPr/>
        <p:txBody>
          <a:bodyPr/>
          <a:lstStyle/>
          <a:p>
            <a:r>
              <a:rPr lang="fr-FR"/>
              <a:t>Conseil de la vie Associative – 6 mai 2021</a:t>
            </a:r>
          </a:p>
        </p:txBody>
      </p:sp>
      <p:sp>
        <p:nvSpPr>
          <p:cNvPr id="9" name="Slide Number Placeholder 8"/>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1526526763"/>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fr-FR"/>
              <a:t>03/02/2021</a:t>
            </a:r>
          </a:p>
        </p:txBody>
      </p:sp>
      <p:sp>
        <p:nvSpPr>
          <p:cNvPr id="8" name="Footer Placeholder 7"/>
          <p:cNvSpPr>
            <a:spLocks noGrp="1"/>
          </p:cNvSpPr>
          <p:nvPr>
            <p:ph type="ftr" sz="quarter" idx="11"/>
          </p:nvPr>
        </p:nvSpPr>
        <p:spPr/>
        <p:txBody>
          <a:bodyPr/>
          <a:lstStyle/>
          <a:p>
            <a:r>
              <a:rPr lang="fr-FR"/>
              <a:t>Conseil de la vie Associative – 6 mai 2021</a:t>
            </a:r>
          </a:p>
        </p:txBody>
      </p:sp>
      <p:sp>
        <p:nvSpPr>
          <p:cNvPr id="9" name="Slide Number Placeholder 8"/>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3223962011"/>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03/02/2021</a:t>
            </a:r>
          </a:p>
        </p:txBody>
      </p:sp>
      <p:sp>
        <p:nvSpPr>
          <p:cNvPr id="5" name="Footer Placeholder 4"/>
          <p:cNvSpPr>
            <a:spLocks noGrp="1"/>
          </p:cNvSpPr>
          <p:nvPr>
            <p:ph type="ftr" sz="quarter" idx="11"/>
          </p:nvPr>
        </p:nvSpPr>
        <p:spPr/>
        <p:txBody>
          <a:bodyPr/>
          <a:lstStyle/>
          <a:p>
            <a:r>
              <a:rPr lang="fr-FR"/>
              <a:t>Conseil de la vie Associative – 6 mai 2021</a:t>
            </a:r>
          </a:p>
        </p:txBody>
      </p:sp>
      <p:sp>
        <p:nvSpPr>
          <p:cNvPr id="6" name="Slide Number Placeholder 5"/>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470874871"/>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03/02/2021</a:t>
            </a:r>
          </a:p>
        </p:txBody>
      </p:sp>
      <p:sp>
        <p:nvSpPr>
          <p:cNvPr id="5" name="Footer Placeholder 4"/>
          <p:cNvSpPr>
            <a:spLocks noGrp="1"/>
          </p:cNvSpPr>
          <p:nvPr>
            <p:ph type="ftr" sz="quarter" idx="11"/>
          </p:nvPr>
        </p:nvSpPr>
        <p:spPr/>
        <p:txBody>
          <a:bodyPr/>
          <a:lstStyle/>
          <a:p>
            <a:r>
              <a:rPr lang="fr-FR"/>
              <a:t>Conseil de la vie Associative – 6 mai 2021</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2336693143"/>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fr-FR"/>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03/02/2021</a:t>
            </a:r>
          </a:p>
        </p:txBody>
      </p:sp>
      <p:sp>
        <p:nvSpPr>
          <p:cNvPr id="5" name="Footer Placeholder 4"/>
          <p:cNvSpPr>
            <a:spLocks noGrp="1"/>
          </p:cNvSpPr>
          <p:nvPr>
            <p:ph type="ftr" sz="quarter" idx="11"/>
          </p:nvPr>
        </p:nvSpPr>
        <p:spPr/>
        <p:txBody>
          <a:bodyPr/>
          <a:lstStyle>
            <a:lvl1pPr>
              <a:defRPr sz="1000" b="1"/>
            </a:lvl1pPr>
          </a:lstStyle>
          <a:p>
            <a:r>
              <a:rPr lang="fr-FR"/>
              <a:t>Conseil de la vie Associative – 6 mai 2021</a:t>
            </a:r>
          </a:p>
        </p:txBody>
      </p:sp>
      <p:sp>
        <p:nvSpPr>
          <p:cNvPr id="6" name="Slide Number Placeholder 5"/>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196795550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fr-FR"/>
              <a:t>03/02/2021</a:t>
            </a:r>
          </a:p>
        </p:txBody>
      </p:sp>
      <p:sp>
        <p:nvSpPr>
          <p:cNvPr id="5" name="Footer Placeholder 4"/>
          <p:cNvSpPr>
            <a:spLocks noGrp="1"/>
          </p:cNvSpPr>
          <p:nvPr>
            <p:ph type="ftr" sz="quarter" idx="11"/>
          </p:nvPr>
        </p:nvSpPr>
        <p:spPr/>
        <p:txBody>
          <a:bodyPr/>
          <a:lstStyle>
            <a:lvl1pPr>
              <a:defRPr sz="1000" b="1"/>
            </a:lvl1pPr>
          </a:lstStyle>
          <a:p>
            <a:r>
              <a:rPr lang="fr-FR"/>
              <a:t>Conseil de la vie Associative – 6 mai 2021</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23477288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fr-FR"/>
              <a:t>Modifiez le style du titre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r>
              <a:rPr lang="fr-FR"/>
              <a:t>03/02/2021</a:t>
            </a:r>
          </a:p>
        </p:txBody>
      </p:sp>
      <p:sp>
        <p:nvSpPr>
          <p:cNvPr id="6" name="Footer Placeholder 5"/>
          <p:cNvSpPr>
            <a:spLocks noGrp="1"/>
          </p:cNvSpPr>
          <p:nvPr>
            <p:ph type="ftr" sz="quarter" idx="11"/>
          </p:nvPr>
        </p:nvSpPr>
        <p:spPr/>
        <p:txBody>
          <a:bodyPr/>
          <a:lstStyle/>
          <a:p>
            <a:r>
              <a:rPr lang="fr-FR"/>
              <a:t>Conseil de la vie Associative – 6 mai 2021</a:t>
            </a:r>
          </a:p>
        </p:txBody>
      </p:sp>
      <p:sp>
        <p:nvSpPr>
          <p:cNvPr id="7" name="Slide Number Placeholder 6"/>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227867724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r>
              <a:rPr lang="fr-FR"/>
              <a:t>03/02/2021</a:t>
            </a:r>
          </a:p>
        </p:txBody>
      </p:sp>
      <p:sp>
        <p:nvSpPr>
          <p:cNvPr id="8" name="Footer Placeholder 7"/>
          <p:cNvSpPr>
            <a:spLocks noGrp="1"/>
          </p:cNvSpPr>
          <p:nvPr>
            <p:ph type="ftr" sz="quarter" idx="11"/>
          </p:nvPr>
        </p:nvSpPr>
        <p:spPr/>
        <p:txBody>
          <a:bodyPr/>
          <a:lstStyle/>
          <a:p>
            <a:r>
              <a:rPr lang="fr-FR"/>
              <a:t>Conseil de la vie Associative – 6 mai 2021</a:t>
            </a:r>
          </a:p>
        </p:txBody>
      </p:sp>
      <p:sp>
        <p:nvSpPr>
          <p:cNvPr id="9" name="Slide Number Placeholder 8"/>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928682979"/>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r>
              <a:rPr lang="fr-FR"/>
              <a:t>03/02/2021</a:t>
            </a:r>
          </a:p>
        </p:txBody>
      </p:sp>
      <p:sp>
        <p:nvSpPr>
          <p:cNvPr id="4" name="Footer Placeholder 3"/>
          <p:cNvSpPr>
            <a:spLocks noGrp="1"/>
          </p:cNvSpPr>
          <p:nvPr>
            <p:ph type="ftr" sz="quarter" idx="11"/>
          </p:nvPr>
        </p:nvSpPr>
        <p:spPr/>
        <p:txBody>
          <a:bodyPr/>
          <a:lstStyle/>
          <a:p>
            <a:r>
              <a:rPr lang="fr-FR"/>
              <a:t>Conseil de la vie Associative – 6 mai 2021</a:t>
            </a:r>
          </a:p>
        </p:txBody>
      </p:sp>
      <p:sp>
        <p:nvSpPr>
          <p:cNvPr id="5" name="Slide Number Placeholder 4"/>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82063507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a:t>03/02/2021</a:t>
            </a:r>
          </a:p>
        </p:txBody>
      </p:sp>
      <p:sp>
        <p:nvSpPr>
          <p:cNvPr id="3" name="Footer Placeholder 2"/>
          <p:cNvSpPr>
            <a:spLocks noGrp="1"/>
          </p:cNvSpPr>
          <p:nvPr>
            <p:ph type="ftr" sz="quarter" idx="11"/>
          </p:nvPr>
        </p:nvSpPr>
        <p:spPr/>
        <p:txBody>
          <a:bodyPr/>
          <a:lstStyle/>
          <a:p>
            <a:r>
              <a:rPr lang="fr-FR"/>
              <a:t>Conseil de la vie Associative – 6 mai 2021</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813415697"/>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FR"/>
              <a:t>03/02/2021</a:t>
            </a:r>
          </a:p>
        </p:txBody>
      </p:sp>
      <p:sp>
        <p:nvSpPr>
          <p:cNvPr id="6" name="Footer Placeholder 5"/>
          <p:cNvSpPr>
            <a:spLocks noGrp="1"/>
          </p:cNvSpPr>
          <p:nvPr>
            <p:ph type="ftr" sz="quarter" idx="11"/>
          </p:nvPr>
        </p:nvSpPr>
        <p:spPr/>
        <p:txBody>
          <a:bodyPr/>
          <a:lstStyle/>
          <a:p>
            <a:r>
              <a:rPr lang="fr-FR"/>
              <a:t>Conseil de la vie Associative – 6 mai 2021</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3167841737"/>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FR"/>
              <a:t>03/02/2021</a:t>
            </a:r>
          </a:p>
        </p:txBody>
      </p:sp>
      <p:sp>
        <p:nvSpPr>
          <p:cNvPr id="6" name="Footer Placeholder 5"/>
          <p:cNvSpPr>
            <a:spLocks noGrp="1"/>
          </p:cNvSpPr>
          <p:nvPr>
            <p:ph type="ftr" sz="quarter" idx="11"/>
          </p:nvPr>
        </p:nvSpPr>
        <p:spPr/>
        <p:txBody>
          <a:bodyPr/>
          <a:lstStyle/>
          <a:p>
            <a:r>
              <a:rPr lang="fr-FR"/>
              <a:t>Conseil de la vie Associative – 6 mai 2021</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1028236417"/>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r>
              <a:rPr lang="fr-FR"/>
              <a:t>03/02/2021</a:t>
            </a:r>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fr-FR"/>
              <a:t>Conseil de la vie Associative – 6 mai 2021</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577C3AD-FF2F-4798-B62C-A7868D9A1A5D}" type="slidenum">
              <a:rPr lang="fr-FR" smtClean="0"/>
              <a:t>‹N°›</a:t>
            </a:fld>
            <a:endParaRPr lang="fr-FR"/>
          </a:p>
        </p:txBody>
      </p:sp>
    </p:spTree>
    <p:extLst>
      <p:ext uri="{BB962C8B-B14F-4D97-AF65-F5344CB8AC3E}">
        <p14:creationId xmlns:p14="http://schemas.microsoft.com/office/powerpoint/2010/main" val="183705402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C510AD-212E-43BB-97EC-A1434EE66583}"/>
              </a:ext>
            </a:extLst>
          </p:cNvPr>
          <p:cNvSpPr txBox="1"/>
          <p:nvPr/>
        </p:nvSpPr>
        <p:spPr>
          <a:xfrm>
            <a:off x="0" y="0"/>
            <a:ext cx="12192000" cy="1569660"/>
          </a:xfrm>
          <a:prstGeom prst="rect">
            <a:avLst/>
          </a:prstGeom>
          <a:solidFill>
            <a:srgbClr val="92D050"/>
          </a:solidFill>
        </p:spPr>
        <p:txBody>
          <a:bodyPr wrap="square">
            <a:spAutoFit/>
          </a:bodyPr>
          <a:lstStyle/>
          <a:p>
            <a:pPr algn="ctr"/>
            <a:endParaRPr lang="fr-FR" sz="2000" b="1">
              <a:solidFill>
                <a:schemeClr val="bg1"/>
              </a:solidFill>
              <a:latin typeface="Calibri" panose="020F0502020204030204" pitchFamily="34" charset="0"/>
            </a:endParaRPr>
          </a:p>
          <a:p>
            <a:pPr algn="ctr"/>
            <a:r>
              <a:rPr lang="fr-FR" sz="2800" b="1" i="0">
                <a:solidFill>
                  <a:schemeClr val="bg1"/>
                </a:solidFill>
                <a:effectLst/>
                <a:latin typeface="Bahnschrift SemiLight" panose="020B0502040204020203" pitchFamily="34" charset="0"/>
              </a:rPr>
              <a:t>Conseil de la Vie Associative Lyon 7 </a:t>
            </a:r>
          </a:p>
          <a:p>
            <a:pPr algn="ctr"/>
            <a:r>
              <a:rPr lang="fr-FR" sz="2800" b="1">
                <a:solidFill>
                  <a:schemeClr val="bg1"/>
                </a:solidFill>
                <a:latin typeface="Bahnschrift SemiLight" panose="020B0502040204020203" pitchFamily="34" charset="0"/>
              </a:rPr>
              <a:t>(CVAL)</a:t>
            </a:r>
            <a:endParaRPr lang="fr-FR" sz="2800" b="1" i="0">
              <a:solidFill>
                <a:schemeClr val="bg1"/>
              </a:solidFill>
              <a:effectLst/>
              <a:latin typeface="Bahnschrift SemiLight" panose="020B0502040204020203" pitchFamily="34" charset="0"/>
            </a:endParaRPr>
          </a:p>
          <a:p>
            <a:pPr algn="ctr"/>
            <a:endParaRPr lang="fr-FR" sz="2000" b="1">
              <a:solidFill>
                <a:schemeClr val="bg1"/>
              </a:solidFill>
              <a:latin typeface="Calibri" panose="020F0502020204030204" pitchFamily="34" charset="0"/>
            </a:endParaRPr>
          </a:p>
        </p:txBody>
      </p:sp>
      <p:pic>
        <p:nvPicPr>
          <p:cNvPr id="1026" name="Picture 2" descr="Peut être une image de texte qui dit ’VILLE DE LYON 7 e’">
            <a:extLst>
              <a:ext uri="{FF2B5EF4-FFF2-40B4-BE49-F238E27FC236}">
                <a16:creationId xmlns:a16="http://schemas.microsoft.com/office/drawing/2014/main" id="{CE5BE94A-66D2-48B4-8949-A1FADAD1C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3486" y="-5751"/>
            <a:ext cx="2447745" cy="24477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E351AA0-EC02-403C-8B12-CFDA11C2D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104" y="2197804"/>
            <a:ext cx="3117828" cy="3117828"/>
          </a:xfrm>
          <a:prstGeom prst="rect">
            <a:avLst/>
          </a:prstGeom>
        </p:spPr>
      </p:pic>
      <p:sp>
        <p:nvSpPr>
          <p:cNvPr id="12" name="TextBox 11">
            <a:extLst>
              <a:ext uri="{FF2B5EF4-FFF2-40B4-BE49-F238E27FC236}">
                <a16:creationId xmlns:a16="http://schemas.microsoft.com/office/drawing/2014/main" id="{2DFD75D0-F00A-4F51-AA5F-13728B69B007}"/>
              </a:ext>
            </a:extLst>
          </p:cNvPr>
          <p:cNvSpPr txBox="1"/>
          <p:nvPr/>
        </p:nvSpPr>
        <p:spPr>
          <a:xfrm>
            <a:off x="0" y="5512888"/>
            <a:ext cx="12192000" cy="949940"/>
          </a:xfrm>
          <a:prstGeom prst="rect">
            <a:avLst/>
          </a:prstGeom>
          <a:solidFill>
            <a:srgbClr val="92D050"/>
          </a:solidFill>
        </p:spPr>
        <p:txBody>
          <a:bodyPr wrap="square">
            <a:spAutoFit/>
          </a:bodyPr>
          <a:lstStyle/>
          <a:p>
            <a:pPr algn="ctr">
              <a:lnSpc>
                <a:spcPct val="107000"/>
              </a:lnSpc>
              <a:spcAft>
                <a:spcPts val="800"/>
              </a:spcAft>
            </a:pPr>
            <a:r>
              <a:rPr lang="fr-FR" sz="2400" b="1" dirty="0">
                <a:solidFill>
                  <a:schemeClr val="bg1"/>
                </a:solidFill>
                <a:effectLst/>
                <a:latin typeface="Bahnschrift SemiLight" panose="020B0502040204020203" pitchFamily="34" charset="0"/>
                <a:ea typeface="Calibri" panose="020F0502020204030204" pitchFamily="34" charset="0"/>
                <a:cs typeface="Times New Roman" panose="02020603050405020304" pitchFamily="18" charset="0"/>
              </a:rPr>
              <a:t>Séance 8 : </a:t>
            </a:r>
          </a:p>
          <a:p>
            <a:pPr algn="ctr">
              <a:lnSpc>
                <a:spcPct val="107000"/>
              </a:lnSpc>
              <a:spcAft>
                <a:spcPts val="800"/>
              </a:spcAft>
            </a:pPr>
            <a:r>
              <a:rPr lang="fr-FR" sz="2400" b="1" dirty="0">
                <a:solidFill>
                  <a:schemeClr val="bg1"/>
                </a:solidFill>
                <a:effectLst/>
                <a:latin typeface="Bahnschrift SemiLight" panose="020B0502040204020203" pitchFamily="34" charset="0"/>
                <a:ea typeface="Calibri" panose="020F0502020204030204" pitchFamily="34" charset="0"/>
                <a:cs typeface="Times New Roman" panose="02020603050405020304" pitchFamily="18" charset="0"/>
              </a:rPr>
              <a:t>Lundi 9 janvier 2023</a:t>
            </a:r>
          </a:p>
        </p:txBody>
      </p:sp>
    </p:spTree>
    <p:extLst>
      <p:ext uri="{BB962C8B-B14F-4D97-AF65-F5344CB8AC3E}">
        <p14:creationId xmlns:p14="http://schemas.microsoft.com/office/powerpoint/2010/main" val="3573776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dirty="0"/>
            </a:br>
            <a:br>
              <a:rPr lang="fr-FR" sz="1800" b="1" dirty="0"/>
            </a:br>
            <a:br>
              <a:rPr lang="fr-FR" sz="1800" b="1" dirty="0"/>
            </a:br>
            <a:r>
              <a:rPr lang="fr-FR" sz="1800" b="1" dirty="0"/>
              <a:t> </a:t>
            </a:r>
            <a:br>
              <a:rPr lang="fr-FR" sz="900" b="1" dirty="0"/>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endParaRPr lang="fr-FR" sz="1800" dirty="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BD0C63D1-315B-4DFB-86EA-317D1CC6D916}"/>
              </a:ext>
            </a:extLst>
          </p:cNvPr>
          <p:cNvSpPr>
            <a:spLocks noGrp="1"/>
          </p:cNvSpPr>
          <p:nvPr>
            <p:ph type="ftr" sz="quarter" idx="11"/>
          </p:nvPr>
        </p:nvSpPr>
        <p:spPr>
          <a:xfrm>
            <a:off x="557784" y="6379781"/>
            <a:ext cx="3867912" cy="310896"/>
          </a:xfrm>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10</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6" name="TextBox 5">
            <a:extLst>
              <a:ext uri="{FF2B5EF4-FFF2-40B4-BE49-F238E27FC236}">
                <a16:creationId xmlns:a16="http://schemas.microsoft.com/office/drawing/2014/main" id="{1B2C98A7-86E9-4906-90FF-96A90838C3FF}"/>
              </a:ext>
            </a:extLst>
          </p:cNvPr>
          <p:cNvSpPr txBox="1"/>
          <p:nvPr/>
        </p:nvSpPr>
        <p:spPr>
          <a:xfrm>
            <a:off x="4502989" y="676595"/>
            <a:ext cx="4452663" cy="830997"/>
          </a:xfrm>
          <a:prstGeom prst="rect">
            <a:avLst/>
          </a:prstGeom>
          <a:noFill/>
        </p:spPr>
        <p:txBody>
          <a:bodyPr wrap="square" rtlCol="0">
            <a:spAutoFit/>
          </a:bodyPr>
          <a:lstStyle/>
          <a:p>
            <a:pPr algn="ctr"/>
            <a:r>
              <a:rPr lang="fr-FR" sz="2400" b="1" dirty="0"/>
              <a:t>Les saisines proposées pour cette séance</a:t>
            </a:r>
          </a:p>
        </p:txBody>
      </p:sp>
      <p:sp>
        <p:nvSpPr>
          <p:cNvPr id="9" name="TextBox 8">
            <a:extLst>
              <a:ext uri="{FF2B5EF4-FFF2-40B4-BE49-F238E27FC236}">
                <a16:creationId xmlns:a16="http://schemas.microsoft.com/office/drawing/2014/main" id="{B9FA1D19-D516-CF1D-FEEC-5FAED6C1B88B}"/>
              </a:ext>
            </a:extLst>
          </p:cNvPr>
          <p:cNvSpPr txBox="1"/>
          <p:nvPr/>
        </p:nvSpPr>
        <p:spPr>
          <a:xfrm>
            <a:off x="1801802" y="2453285"/>
            <a:ext cx="9379787" cy="1477328"/>
          </a:xfrm>
          <a:prstGeom prst="rect">
            <a:avLst/>
          </a:prstGeom>
          <a:noFill/>
        </p:spPr>
        <p:txBody>
          <a:bodyPr wrap="square" rtlCol="0">
            <a:spAutoFit/>
          </a:bodyPr>
          <a:lstStyle/>
          <a:p>
            <a:pPr marL="457200" indent="-457200">
              <a:buFont typeface="Wingdings" panose="05000000000000000000" pitchFamily="2" charset="2"/>
              <a:buChar char="§"/>
            </a:pPr>
            <a:r>
              <a:rPr lang="fr-FR" b="1" dirty="0"/>
              <a:t>Proposition 1 </a:t>
            </a:r>
            <a:r>
              <a:rPr lang="fr-FR" dirty="0"/>
              <a:t>: question –</a:t>
            </a:r>
          </a:p>
          <a:p>
            <a:r>
              <a:rPr lang="fr-FR" dirty="0"/>
              <a:t>Il n’est pas toujours facile de se déplacer dans le quartier car les plaques de rues et les numéros de rue peuvent être manquants ou en mauvais état.</a:t>
            </a:r>
          </a:p>
          <a:p>
            <a:r>
              <a:rPr lang="fr-FR" dirty="0"/>
              <a:t>La Mairie peut-elle mettre en place un process interne pour intervenir systématiquement et résoudre ce problème?</a:t>
            </a:r>
          </a:p>
        </p:txBody>
      </p:sp>
    </p:spTree>
    <p:extLst>
      <p:ext uri="{BB962C8B-B14F-4D97-AF65-F5344CB8AC3E}">
        <p14:creationId xmlns:p14="http://schemas.microsoft.com/office/powerpoint/2010/main" val="2624034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dirty="0"/>
            </a:br>
            <a:br>
              <a:rPr lang="fr-FR" sz="1800" b="1" dirty="0"/>
            </a:br>
            <a:br>
              <a:rPr lang="fr-FR" sz="1800" b="1" dirty="0"/>
            </a:br>
            <a:r>
              <a:rPr lang="fr-FR" sz="1800" b="1" dirty="0"/>
              <a:t> </a:t>
            </a:r>
            <a:br>
              <a:rPr lang="fr-FR" sz="900" b="1" dirty="0"/>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endParaRPr lang="fr-FR" sz="1800" dirty="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BD0C63D1-315B-4DFB-86EA-317D1CC6D916}"/>
              </a:ext>
            </a:extLst>
          </p:cNvPr>
          <p:cNvSpPr>
            <a:spLocks noGrp="1"/>
          </p:cNvSpPr>
          <p:nvPr>
            <p:ph type="ftr" sz="quarter" idx="11"/>
          </p:nvPr>
        </p:nvSpPr>
        <p:spPr>
          <a:xfrm>
            <a:off x="557784" y="6379781"/>
            <a:ext cx="3867912" cy="310896"/>
          </a:xfrm>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11</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6" name="TextBox 5">
            <a:extLst>
              <a:ext uri="{FF2B5EF4-FFF2-40B4-BE49-F238E27FC236}">
                <a16:creationId xmlns:a16="http://schemas.microsoft.com/office/drawing/2014/main" id="{1B2C98A7-86E9-4906-90FF-96A90838C3FF}"/>
              </a:ext>
            </a:extLst>
          </p:cNvPr>
          <p:cNvSpPr txBox="1"/>
          <p:nvPr/>
        </p:nvSpPr>
        <p:spPr>
          <a:xfrm>
            <a:off x="4502989" y="676595"/>
            <a:ext cx="4452663" cy="830997"/>
          </a:xfrm>
          <a:prstGeom prst="rect">
            <a:avLst/>
          </a:prstGeom>
          <a:noFill/>
        </p:spPr>
        <p:txBody>
          <a:bodyPr wrap="square" rtlCol="0">
            <a:spAutoFit/>
          </a:bodyPr>
          <a:lstStyle/>
          <a:p>
            <a:pPr algn="ctr"/>
            <a:r>
              <a:rPr lang="fr-FR" sz="2400" b="1" dirty="0"/>
              <a:t>Les saisines proposées pour cette séance</a:t>
            </a:r>
          </a:p>
        </p:txBody>
      </p:sp>
      <p:sp>
        <p:nvSpPr>
          <p:cNvPr id="9" name="TextBox 8">
            <a:extLst>
              <a:ext uri="{FF2B5EF4-FFF2-40B4-BE49-F238E27FC236}">
                <a16:creationId xmlns:a16="http://schemas.microsoft.com/office/drawing/2014/main" id="{B9FA1D19-D516-CF1D-FEEC-5FAED6C1B88B}"/>
              </a:ext>
            </a:extLst>
          </p:cNvPr>
          <p:cNvSpPr txBox="1"/>
          <p:nvPr/>
        </p:nvSpPr>
        <p:spPr>
          <a:xfrm>
            <a:off x="1801802" y="2453285"/>
            <a:ext cx="9379787" cy="2308324"/>
          </a:xfrm>
          <a:prstGeom prst="rect">
            <a:avLst/>
          </a:prstGeom>
          <a:noFill/>
        </p:spPr>
        <p:txBody>
          <a:bodyPr wrap="square" rtlCol="0">
            <a:spAutoFit/>
          </a:bodyPr>
          <a:lstStyle/>
          <a:p>
            <a:pPr marL="457200" indent="-457200">
              <a:buFont typeface="Wingdings" panose="05000000000000000000" pitchFamily="2" charset="2"/>
              <a:buChar char="§"/>
            </a:pPr>
            <a:r>
              <a:rPr lang="fr-FR" b="1" dirty="0"/>
              <a:t>Proposition 2 </a:t>
            </a:r>
            <a:r>
              <a:rPr lang="fr-FR" dirty="0"/>
              <a:t>: question -</a:t>
            </a:r>
          </a:p>
          <a:p>
            <a:r>
              <a:rPr lang="fr-FR" dirty="0"/>
              <a:t>Le sort des personnes dormant sous la gare Jean Macé a déjà été remonté par le CVAL en juin dernier. Depuis, rien n’a évolué et la situation est difficile à vivre pour les personnes sans domicile fixe, qui subissent par ailleurs la pollution. </a:t>
            </a:r>
          </a:p>
          <a:p>
            <a:r>
              <a:rPr lang="fr-FR" dirty="0"/>
              <a:t>Le CVAL demande aux institutions de prendre leur responsabilité et de trouver une solution de relogement pour ces personnes et de nettoyer la zone. </a:t>
            </a:r>
          </a:p>
          <a:p>
            <a:r>
              <a:rPr lang="fr-FR" dirty="0"/>
              <a:t>Où en est la procédure judiciaire sur ce dossier et que compte faire la Métropole pour la suite?</a:t>
            </a:r>
          </a:p>
        </p:txBody>
      </p:sp>
    </p:spTree>
    <p:extLst>
      <p:ext uri="{BB962C8B-B14F-4D97-AF65-F5344CB8AC3E}">
        <p14:creationId xmlns:p14="http://schemas.microsoft.com/office/powerpoint/2010/main" val="3873876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dirty="0"/>
            </a:br>
            <a:br>
              <a:rPr lang="fr-FR" sz="1800" b="1" dirty="0"/>
            </a:br>
            <a:br>
              <a:rPr lang="fr-FR" sz="1800" b="1" dirty="0"/>
            </a:br>
            <a:r>
              <a:rPr lang="fr-FR" sz="1800" b="1" dirty="0"/>
              <a:t> </a:t>
            </a:r>
            <a:br>
              <a:rPr lang="fr-FR" sz="900" b="1" dirty="0"/>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endParaRPr lang="fr-FR" sz="1800" dirty="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BD0C63D1-315B-4DFB-86EA-317D1CC6D916}"/>
              </a:ext>
            </a:extLst>
          </p:cNvPr>
          <p:cNvSpPr>
            <a:spLocks noGrp="1"/>
          </p:cNvSpPr>
          <p:nvPr>
            <p:ph type="ftr" sz="quarter" idx="11"/>
          </p:nvPr>
        </p:nvSpPr>
        <p:spPr>
          <a:xfrm>
            <a:off x="557784" y="6379781"/>
            <a:ext cx="3867912" cy="310896"/>
          </a:xfrm>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12</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6" name="TextBox 5">
            <a:extLst>
              <a:ext uri="{FF2B5EF4-FFF2-40B4-BE49-F238E27FC236}">
                <a16:creationId xmlns:a16="http://schemas.microsoft.com/office/drawing/2014/main" id="{1B2C98A7-86E9-4906-90FF-96A90838C3FF}"/>
              </a:ext>
            </a:extLst>
          </p:cNvPr>
          <p:cNvSpPr txBox="1"/>
          <p:nvPr/>
        </p:nvSpPr>
        <p:spPr>
          <a:xfrm>
            <a:off x="4502989" y="676595"/>
            <a:ext cx="4452663" cy="830997"/>
          </a:xfrm>
          <a:prstGeom prst="rect">
            <a:avLst/>
          </a:prstGeom>
          <a:noFill/>
        </p:spPr>
        <p:txBody>
          <a:bodyPr wrap="square" rtlCol="0">
            <a:spAutoFit/>
          </a:bodyPr>
          <a:lstStyle/>
          <a:p>
            <a:pPr algn="ctr"/>
            <a:r>
              <a:rPr lang="fr-FR" sz="2400" b="1" dirty="0"/>
              <a:t>Les saisines proposées pour cette séance</a:t>
            </a:r>
          </a:p>
        </p:txBody>
      </p:sp>
      <p:sp>
        <p:nvSpPr>
          <p:cNvPr id="9" name="TextBox 8">
            <a:extLst>
              <a:ext uri="{FF2B5EF4-FFF2-40B4-BE49-F238E27FC236}">
                <a16:creationId xmlns:a16="http://schemas.microsoft.com/office/drawing/2014/main" id="{B9FA1D19-D516-CF1D-FEEC-5FAED6C1B88B}"/>
              </a:ext>
            </a:extLst>
          </p:cNvPr>
          <p:cNvSpPr txBox="1"/>
          <p:nvPr/>
        </p:nvSpPr>
        <p:spPr>
          <a:xfrm>
            <a:off x="1801802" y="2453285"/>
            <a:ext cx="9379787" cy="3693319"/>
          </a:xfrm>
          <a:prstGeom prst="rect">
            <a:avLst/>
          </a:prstGeom>
          <a:noFill/>
        </p:spPr>
        <p:txBody>
          <a:bodyPr wrap="square" rtlCol="0">
            <a:spAutoFit/>
          </a:bodyPr>
          <a:lstStyle/>
          <a:p>
            <a:pPr marL="457200" indent="-457200">
              <a:buFont typeface="Wingdings" panose="05000000000000000000" pitchFamily="2" charset="2"/>
              <a:buChar char="§"/>
            </a:pPr>
            <a:r>
              <a:rPr lang="fr-FR" sz="1800" b="1" dirty="0"/>
              <a:t>Proposition </a:t>
            </a:r>
            <a:r>
              <a:rPr lang="fr-FR" b="1" dirty="0"/>
              <a:t>3</a:t>
            </a:r>
            <a:r>
              <a:rPr lang="fr-FR" sz="1800" b="1" dirty="0"/>
              <a:t> </a:t>
            </a:r>
            <a:r>
              <a:rPr lang="fr-FR" sz="1800" dirty="0"/>
              <a:t>: question – </a:t>
            </a:r>
          </a:p>
          <a:p>
            <a:r>
              <a:rPr lang="fr-FR" dirty="0"/>
              <a:t>Les bornes à déchets alimentaires ont été disposées à titre expérimental dans le 7</a:t>
            </a:r>
            <a:r>
              <a:rPr lang="fr-FR" baseline="30000" dirty="0"/>
              <a:t>ème</a:t>
            </a:r>
            <a:r>
              <a:rPr lang="fr-FR" dirty="0"/>
              <a:t> arrondissement et vont maintenant être développées à grande échelle.</a:t>
            </a:r>
          </a:p>
          <a:p>
            <a:r>
              <a:rPr lang="fr-FR" dirty="0"/>
              <a:t>Avant cet élargissement, il serait intéressant de faire un bilan de l’expérimentation : nombre de tonnes collectées, localisation des bacs, accessibilité, utilisation du compost, coût, le taux de refus…</a:t>
            </a:r>
          </a:p>
          <a:p>
            <a:r>
              <a:rPr lang="fr-FR" dirty="0"/>
              <a:t>Ce bilan a-t-il été réalisé? Si oui le CVAL peut-il avoir les informations? </a:t>
            </a:r>
          </a:p>
          <a:p>
            <a:r>
              <a:rPr lang="fr-FR" dirty="0"/>
              <a:t>Le CVAL aimerait notamment faire remonter le problème d’accès à certains bacs pour les personnes à mobilité réduite. Par exemple, la pédale est compliquée à actionner, la trappe pose problème. Par ailleurs, la localisation des bacs n’est pas toujours pertinente.</a:t>
            </a:r>
          </a:p>
          <a:p>
            <a:r>
              <a:rPr lang="fr-FR" dirty="0"/>
              <a:t>Avant même le début de l’expérimentation, des associations avaient fait remonter ces problèmes. Il est dommage qu’elles n’aient pas été écoutées.</a:t>
            </a:r>
          </a:p>
        </p:txBody>
      </p:sp>
    </p:spTree>
    <p:extLst>
      <p:ext uri="{BB962C8B-B14F-4D97-AF65-F5344CB8AC3E}">
        <p14:creationId xmlns:p14="http://schemas.microsoft.com/office/powerpoint/2010/main" val="378290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dirty="0"/>
            </a:br>
            <a:br>
              <a:rPr lang="fr-FR" sz="1800" b="1" dirty="0"/>
            </a:br>
            <a:br>
              <a:rPr lang="fr-FR" sz="1800" b="1" dirty="0"/>
            </a:br>
            <a:r>
              <a:rPr lang="fr-FR" sz="1800" b="1" dirty="0"/>
              <a:t> </a:t>
            </a:r>
            <a:br>
              <a:rPr lang="fr-FR" sz="900" b="1" dirty="0"/>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endParaRPr lang="fr-FR" sz="1800" dirty="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BD0C63D1-315B-4DFB-86EA-317D1CC6D916}"/>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13</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6" name="TextBox 5">
            <a:extLst>
              <a:ext uri="{FF2B5EF4-FFF2-40B4-BE49-F238E27FC236}">
                <a16:creationId xmlns:a16="http://schemas.microsoft.com/office/drawing/2014/main" id="{1B2C98A7-86E9-4906-90FF-96A90838C3FF}"/>
              </a:ext>
            </a:extLst>
          </p:cNvPr>
          <p:cNvSpPr txBox="1"/>
          <p:nvPr/>
        </p:nvSpPr>
        <p:spPr>
          <a:xfrm>
            <a:off x="4502989" y="676595"/>
            <a:ext cx="4452663" cy="830997"/>
          </a:xfrm>
          <a:prstGeom prst="rect">
            <a:avLst/>
          </a:prstGeom>
          <a:noFill/>
        </p:spPr>
        <p:txBody>
          <a:bodyPr wrap="square" rtlCol="0">
            <a:spAutoFit/>
          </a:bodyPr>
          <a:lstStyle/>
          <a:p>
            <a:pPr algn="ctr"/>
            <a:r>
              <a:rPr lang="fr-FR" sz="2400" b="1" dirty="0"/>
              <a:t>Les saisines proposées pour cette séance</a:t>
            </a:r>
          </a:p>
        </p:txBody>
      </p:sp>
      <p:sp>
        <p:nvSpPr>
          <p:cNvPr id="9" name="TextBox 8">
            <a:extLst>
              <a:ext uri="{FF2B5EF4-FFF2-40B4-BE49-F238E27FC236}">
                <a16:creationId xmlns:a16="http://schemas.microsoft.com/office/drawing/2014/main" id="{B9FA1D19-D516-CF1D-FEEC-5FAED6C1B88B}"/>
              </a:ext>
            </a:extLst>
          </p:cNvPr>
          <p:cNvSpPr txBox="1"/>
          <p:nvPr/>
        </p:nvSpPr>
        <p:spPr>
          <a:xfrm>
            <a:off x="1801802" y="2093691"/>
            <a:ext cx="9379787" cy="2585323"/>
          </a:xfrm>
          <a:prstGeom prst="rect">
            <a:avLst/>
          </a:prstGeom>
          <a:noFill/>
        </p:spPr>
        <p:txBody>
          <a:bodyPr wrap="square" rtlCol="0">
            <a:spAutoFit/>
          </a:bodyPr>
          <a:lstStyle/>
          <a:p>
            <a:pPr marL="457200" indent="-457200">
              <a:buFont typeface="Wingdings" panose="05000000000000000000" pitchFamily="2" charset="2"/>
              <a:buChar char="§"/>
            </a:pPr>
            <a:r>
              <a:rPr lang="fr-FR" sz="1800" b="1" dirty="0"/>
              <a:t>Proposition 4 </a:t>
            </a:r>
            <a:r>
              <a:rPr lang="fr-FR" sz="1800" dirty="0"/>
              <a:t>: question –</a:t>
            </a:r>
          </a:p>
          <a:p>
            <a:r>
              <a:rPr lang="fr-FR" dirty="0"/>
              <a:t>Petit à petit, la Métropole va acheter les bacs gris et la fréquence de collecte de bacs gris va diminuer. Cela nécessite une communication forte en amont auprès de l’ensemble des habitants, des copropriétés et des bailleurs.</a:t>
            </a:r>
          </a:p>
          <a:p>
            <a:r>
              <a:rPr lang="fr-FR" dirty="0"/>
              <a:t>Le nombre de bacs gris par immeuble va-t-il diminuer?</a:t>
            </a:r>
          </a:p>
          <a:p>
            <a:r>
              <a:rPr lang="fr-FR" dirty="0"/>
              <a:t>Quels sont les plans de diminution de la fréquence?</a:t>
            </a:r>
          </a:p>
          <a:p>
            <a:r>
              <a:rPr lang="fr-FR" dirty="0"/>
              <a:t>De manière générale, quelle communication est-elle prévue sur cette action d’envergure ?</a:t>
            </a:r>
          </a:p>
          <a:p>
            <a:endParaRPr lang="fr-FR" dirty="0"/>
          </a:p>
        </p:txBody>
      </p:sp>
    </p:spTree>
    <p:extLst>
      <p:ext uri="{BB962C8B-B14F-4D97-AF65-F5344CB8AC3E}">
        <p14:creationId xmlns:p14="http://schemas.microsoft.com/office/powerpoint/2010/main" val="694238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dirty="0"/>
            </a:br>
            <a:br>
              <a:rPr lang="fr-FR" sz="1800" b="1" dirty="0"/>
            </a:br>
            <a:br>
              <a:rPr lang="fr-FR" sz="1800" b="1" dirty="0"/>
            </a:br>
            <a:r>
              <a:rPr lang="fr-FR" sz="1800" b="1" dirty="0"/>
              <a:t> </a:t>
            </a:r>
            <a:br>
              <a:rPr lang="fr-FR" sz="900" b="1" dirty="0"/>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endParaRPr lang="fr-FR" sz="1800" dirty="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BD0C63D1-315B-4DFB-86EA-317D1CC6D916}"/>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14</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6" name="TextBox 5">
            <a:extLst>
              <a:ext uri="{FF2B5EF4-FFF2-40B4-BE49-F238E27FC236}">
                <a16:creationId xmlns:a16="http://schemas.microsoft.com/office/drawing/2014/main" id="{1B2C98A7-86E9-4906-90FF-96A90838C3FF}"/>
              </a:ext>
            </a:extLst>
          </p:cNvPr>
          <p:cNvSpPr txBox="1"/>
          <p:nvPr/>
        </p:nvSpPr>
        <p:spPr>
          <a:xfrm>
            <a:off x="3896813" y="676595"/>
            <a:ext cx="4980058" cy="830997"/>
          </a:xfrm>
          <a:prstGeom prst="rect">
            <a:avLst/>
          </a:prstGeom>
          <a:noFill/>
        </p:spPr>
        <p:txBody>
          <a:bodyPr wrap="square" rtlCol="0">
            <a:spAutoFit/>
          </a:bodyPr>
          <a:lstStyle/>
          <a:p>
            <a:r>
              <a:rPr lang="fr-FR" sz="2400" b="1" dirty="0"/>
              <a:t>La désignation de rapporteurs / rapporteuses</a:t>
            </a:r>
          </a:p>
        </p:txBody>
      </p:sp>
      <p:sp>
        <p:nvSpPr>
          <p:cNvPr id="8" name="TextBox 8">
            <a:extLst>
              <a:ext uri="{FF2B5EF4-FFF2-40B4-BE49-F238E27FC236}">
                <a16:creationId xmlns:a16="http://schemas.microsoft.com/office/drawing/2014/main" id="{36F6CC9C-D389-4203-A4A9-DC91CFF8786B}"/>
              </a:ext>
            </a:extLst>
          </p:cNvPr>
          <p:cNvSpPr txBox="1"/>
          <p:nvPr/>
        </p:nvSpPr>
        <p:spPr>
          <a:xfrm>
            <a:off x="1265210" y="2177571"/>
            <a:ext cx="9594574" cy="2308324"/>
          </a:xfrm>
          <a:prstGeom prst="rect">
            <a:avLst/>
          </a:prstGeom>
          <a:noFill/>
        </p:spPr>
        <p:txBody>
          <a:bodyPr wrap="square" rtlCol="0">
            <a:spAutoFit/>
          </a:bodyPr>
          <a:lstStyle/>
          <a:p>
            <a:r>
              <a:rPr lang="fr-FR" sz="1800"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Rapporteur pour mars :</a:t>
            </a:r>
          </a:p>
          <a:p>
            <a:r>
              <a:rPr lang="fr-FR"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Question 1 : Michèle Valère (si pas disponible : Gilles ou Marc)</a:t>
            </a:r>
          </a:p>
          <a:p>
            <a:r>
              <a:rPr lang="fr-FR" dirty="0">
                <a:solidFill>
                  <a:srgbClr val="222222"/>
                </a:solidFill>
                <a:latin typeface="Calibri" panose="020F0502020204030204" pitchFamily="34" charset="0"/>
                <a:ea typeface="Calibri" panose="020F0502020204030204" pitchFamily="34" charset="0"/>
                <a:cs typeface="Times New Roman" panose="02020603050405020304" pitchFamily="18" charset="0"/>
              </a:rPr>
              <a:t>Question 2 : Gilles Kerien ou Marc </a:t>
            </a:r>
            <a:r>
              <a:rPr lang="fr-FR" dirty="0" err="1">
                <a:solidFill>
                  <a:srgbClr val="222222"/>
                </a:solidFill>
                <a:latin typeface="Calibri" panose="020F0502020204030204" pitchFamily="34" charset="0"/>
                <a:ea typeface="Calibri" panose="020F0502020204030204" pitchFamily="34" charset="0"/>
                <a:cs typeface="Times New Roman" panose="02020603050405020304" pitchFamily="18" charset="0"/>
              </a:rPr>
              <a:t>Pertosa</a:t>
            </a:r>
            <a:endParaRPr lang="fr-FR"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a:p>
            <a:endParaRPr lang="fr-FR"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r>
              <a:rPr lang="fr-FR" b="1" dirty="0">
                <a:solidFill>
                  <a:srgbClr val="222222"/>
                </a:solidFill>
                <a:latin typeface="Calibri" panose="020F0502020204030204" pitchFamily="34" charset="0"/>
                <a:ea typeface="Calibri" panose="020F0502020204030204" pitchFamily="34" charset="0"/>
                <a:cs typeface="Times New Roman" panose="02020603050405020304" pitchFamily="18" charset="0"/>
              </a:rPr>
              <a:t>Rapporteur pour avril :</a:t>
            </a:r>
          </a:p>
          <a:p>
            <a:r>
              <a:rPr lang="fr-FR"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Question 3 : Michel Pons</a:t>
            </a:r>
          </a:p>
          <a:p>
            <a:r>
              <a:rPr lang="fr-FR"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Question 4 : Michèle Valère (si pas disponible : Michel)</a:t>
            </a:r>
          </a:p>
          <a:p>
            <a:endParaRPr lang="fr-FR"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5479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fontScale="90000"/>
          </a:bodyPr>
          <a:lstStyle/>
          <a:p>
            <a:pPr algn="ctr"/>
            <a:br>
              <a:rPr lang="fr-FR" sz="1800" b="1"/>
            </a:br>
            <a:br>
              <a:rPr lang="fr-FR" sz="1800" b="1"/>
            </a:br>
            <a:br>
              <a:rPr lang="fr-FR" sz="1800" b="1"/>
            </a:br>
            <a:br>
              <a:rPr lang="fr-FR" sz="1800" b="1"/>
            </a:br>
            <a:br>
              <a:rPr lang="fr-FR" sz="1800" b="1"/>
            </a:br>
            <a:r>
              <a:rPr lang="fr-FR" sz="1800" b="1"/>
              <a:t> </a:t>
            </a:r>
            <a:br>
              <a:rPr lang="fr-FR" sz="900" b="1"/>
            </a:br>
            <a:br>
              <a:rPr lang="fr-FR" sz="1800">
                <a:solidFill>
                  <a:srgbClr val="222222"/>
                </a:solidFill>
                <a:latin typeface="Calibri" panose="020F0502020204030204" pitchFamily="34" charset="0"/>
              </a:rPr>
            </a:br>
            <a:br>
              <a:rPr lang="fr-FR" sz="1800">
                <a:solidFill>
                  <a:srgbClr val="222222"/>
                </a:solidFill>
                <a:latin typeface="Calibri" panose="020F0502020204030204" pitchFamily="34" charset="0"/>
              </a:rPr>
            </a:br>
            <a:br>
              <a:rPr lang="fr-FR" sz="1800">
                <a:solidFill>
                  <a:srgbClr val="222222"/>
                </a:solidFill>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endParaRPr lang="fr-FR" sz="180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01A707DB-094D-4B06-8FE8-8709CAABD2FE}"/>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2</a:t>
            </a:fld>
            <a:endParaRPr lang="fr-FR" dirty="0"/>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9" name="TextBox 8">
            <a:extLst>
              <a:ext uri="{FF2B5EF4-FFF2-40B4-BE49-F238E27FC236}">
                <a16:creationId xmlns:a16="http://schemas.microsoft.com/office/drawing/2014/main" id="{7BAFF31C-878F-4672-9B24-FCCBF8FE8FF0}"/>
              </a:ext>
            </a:extLst>
          </p:cNvPr>
          <p:cNvSpPr txBox="1"/>
          <p:nvPr/>
        </p:nvSpPr>
        <p:spPr>
          <a:xfrm>
            <a:off x="1219200" y="1127185"/>
            <a:ext cx="9379787" cy="5355312"/>
          </a:xfrm>
          <a:prstGeom prst="rect">
            <a:avLst/>
          </a:prstGeom>
          <a:noFill/>
        </p:spPr>
        <p:txBody>
          <a:bodyPr wrap="square" rtlCol="0">
            <a:spAutoFit/>
          </a:bodyPr>
          <a:lstStyle/>
          <a:p>
            <a:endParaRPr lang="fr-FR" sz="1800" dirty="0">
              <a:solidFill>
                <a:srgbClr val="222222"/>
              </a:solidFill>
              <a:latin typeface="Calibri" panose="020F0502020204030204" pitchFamily="34" charset="0"/>
            </a:endParaRPr>
          </a:p>
          <a:p>
            <a:pPr marL="285750" indent="-285750">
              <a:buFont typeface="Wingdings" panose="05000000000000000000" pitchFamily="2" charset="2"/>
              <a:buChar char="§"/>
            </a:pPr>
            <a:r>
              <a:rPr lang="fr-FR" sz="1800" dirty="0">
                <a:solidFill>
                  <a:srgbClr val="222222"/>
                </a:solidFill>
                <a:latin typeface="Calibri" panose="020F0502020204030204" pitchFamily="34" charset="0"/>
              </a:rPr>
              <a:t>Une saisine est une demande présentée au Conseil d’arrondissement de la part du Conseil de la Vie Associative. </a:t>
            </a:r>
          </a:p>
          <a:p>
            <a:pPr marL="285750" indent="-285750">
              <a:buFont typeface="Wingdings" panose="05000000000000000000" pitchFamily="2" charset="2"/>
              <a:buChar char="§"/>
            </a:pPr>
            <a:endParaRPr lang="fr-FR" sz="1800" dirty="0">
              <a:solidFill>
                <a:srgbClr val="222222"/>
              </a:solidFill>
              <a:latin typeface="Calibri" panose="020F0502020204030204" pitchFamily="34" charset="0"/>
            </a:endParaRPr>
          </a:p>
          <a:p>
            <a:pPr marL="285750" indent="-285750">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rPr>
              <a:t>Les saisines servent à interpeller les élu</a:t>
            </a:r>
            <a:r>
              <a:rPr lang="fr-FR" dirty="0">
                <a:latin typeface="Calibri" panose="020F0502020204030204" pitchFamily="34" charset="0"/>
                <a:ea typeface="Times New Roman" panose="02020603050405020304" pitchFamily="18" charset="0"/>
              </a:rPr>
              <a:t>es et </a:t>
            </a:r>
            <a:r>
              <a:rPr lang="fr-FR" sz="1800" dirty="0">
                <a:effectLst/>
                <a:latin typeface="Calibri" panose="020F0502020204030204" pitchFamily="34" charset="0"/>
                <a:ea typeface="Times New Roman" panose="02020603050405020304" pitchFamily="18" charset="0"/>
              </a:rPr>
              <a:t>élus dans l’intérêt général</a:t>
            </a:r>
            <a:endParaRPr lang="fr-FR" sz="1800" dirty="0">
              <a:solidFill>
                <a:srgbClr val="222222"/>
              </a:solidFill>
              <a:latin typeface="Calibri" panose="020F0502020204030204" pitchFamily="34" charset="0"/>
            </a:endParaRPr>
          </a:p>
          <a:p>
            <a:endParaRPr lang="fr-FR" sz="1800" dirty="0">
              <a:solidFill>
                <a:srgbClr val="222222"/>
              </a:solidFill>
              <a:latin typeface="Calibri" panose="020F0502020204030204" pitchFamily="34" charset="0"/>
            </a:endParaRPr>
          </a:p>
          <a:p>
            <a:pPr marL="285750" indent="-285750">
              <a:buFont typeface="Wingdings" panose="05000000000000000000" pitchFamily="2" charset="2"/>
              <a:buChar char="§"/>
            </a:pPr>
            <a:r>
              <a:rPr lang="fr-FR" sz="1800" dirty="0">
                <a:solidFill>
                  <a:srgbClr val="222222"/>
                </a:solidFill>
                <a:latin typeface="Calibri" panose="020F0502020204030204" pitchFamily="34" charset="0"/>
              </a:rPr>
              <a:t>Elles peuvent être de plusieurs types : </a:t>
            </a:r>
            <a:r>
              <a:rPr lang="fr-FR" sz="1800" b="0" i="0" dirty="0">
                <a:solidFill>
                  <a:srgbClr val="222222"/>
                </a:solidFill>
                <a:effectLst/>
                <a:latin typeface="Calibri" panose="020F0502020204030204" pitchFamily="34" charset="0"/>
              </a:rPr>
              <a:t>question, vœu, vœu au Maire de Lyon</a:t>
            </a:r>
          </a:p>
          <a:p>
            <a:endParaRPr lang="fr-FR" dirty="0">
              <a:solidFill>
                <a:srgbClr val="222222"/>
              </a:solidFill>
              <a:latin typeface="Calibri" panose="020F0502020204030204" pitchFamily="34" charset="0"/>
            </a:endParaRPr>
          </a:p>
          <a:p>
            <a:pPr marL="285750" indent="-285750">
              <a:buFont typeface="Wingdings" panose="05000000000000000000" pitchFamily="2" charset="2"/>
              <a:buChar char="§"/>
            </a:pPr>
            <a:r>
              <a:rPr lang="fr-FR" sz="1800" b="0" i="0" dirty="0">
                <a:solidFill>
                  <a:srgbClr val="222222"/>
                </a:solidFill>
                <a:effectLst/>
                <a:latin typeface="Calibri" panose="020F0502020204030204" pitchFamily="34" charset="0"/>
              </a:rPr>
              <a:t>Les saisines représentent le Conseil de la vie associative (tout ou partie des associations) : les demandes individuelles sont traitées dans un autre cadre </a:t>
            </a:r>
          </a:p>
          <a:p>
            <a:endParaRPr lang="fr-FR" sz="1800" b="0" i="0" dirty="0">
              <a:solidFill>
                <a:srgbClr val="222222"/>
              </a:solidFill>
              <a:effectLst/>
              <a:latin typeface="Calibri" panose="020F0502020204030204" pitchFamily="34" charset="0"/>
            </a:endParaRPr>
          </a:p>
          <a:p>
            <a:pPr marL="285750" indent="-285750">
              <a:buFont typeface="Wingdings" panose="05000000000000000000" pitchFamily="2" charset="2"/>
              <a:buChar char="§"/>
            </a:pPr>
            <a:r>
              <a:rPr lang="fr-FR" sz="1800" b="0" i="0" dirty="0">
                <a:solidFill>
                  <a:srgbClr val="222222"/>
                </a:solidFill>
                <a:effectLst/>
                <a:latin typeface="Calibri" panose="020F0502020204030204" pitchFamily="34" charset="0"/>
              </a:rPr>
              <a:t>4 saisines sont choisies à chaque séance du CVAL pour être présentées aux 2 prochains Conseil d’arrondissement (2 par C.A) </a:t>
            </a:r>
          </a:p>
          <a:p>
            <a:endParaRPr lang="fr-FR" sz="1800" b="0" i="0" dirty="0">
              <a:solidFill>
                <a:srgbClr val="222222"/>
              </a:solidFill>
              <a:effectLst/>
              <a:latin typeface="Calibri" panose="020F0502020204030204" pitchFamily="34" charset="0"/>
            </a:endParaRPr>
          </a:p>
          <a:p>
            <a:pPr marL="285750" indent="-285750">
              <a:buFont typeface="Wingdings" panose="05000000000000000000" pitchFamily="2" charset="2"/>
              <a:buChar char="§"/>
            </a:pPr>
            <a:r>
              <a:rPr lang="fr-FR" sz="1800" b="0" i="0" dirty="0">
                <a:solidFill>
                  <a:srgbClr val="222222"/>
                </a:solidFill>
                <a:effectLst/>
                <a:latin typeface="Calibri" panose="020F0502020204030204" pitchFamily="34" charset="0"/>
              </a:rPr>
              <a:t>Pour chaque saisine une association rapporteuse </a:t>
            </a:r>
            <a:r>
              <a:rPr lang="fr-FR" dirty="0">
                <a:solidFill>
                  <a:srgbClr val="222222"/>
                </a:solidFill>
                <a:latin typeface="Calibri" panose="020F0502020204030204" pitchFamily="34" charset="0"/>
              </a:rPr>
              <a:t>est</a:t>
            </a:r>
            <a:r>
              <a:rPr lang="fr-FR" sz="1800" b="0" i="0" dirty="0">
                <a:solidFill>
                  <a:srgbClr val="222222"/>
                </a:solidFill>
                <a:effectLst/>
                <a:latin typeface="Calibri" panose="020F0502020204030204" pitchFamily="34" charset="0"/>
              </a:rPr>
              <a:t> désignée</a:t>
            </a:r>
          </a:p>
          <a:p>
            <a:endParaRPr lang="fr-FR" sz="1800" b="0" i="0" dirty="0">
              <a:solidFill>
                <a:srgbClr val="222222"/>
              </a:solidFill>
              <a:effectLst/>
              <a:latin typeface="Calibri" panose="020F0502020204030204" pitchFamily="34" charset="0"/>
            </a:endParaRPr>
          </a:p>
          <a:p>
            <a:pPr marL="285750" indent="-285750">
              <a:buFont typeface="Wingdings" panose="05000000000000000000" pitchFamily="2" charset="2"/>
              <a:buChar char="§"/>
            </a:pPr>
            <a:r>
              <a:rPr lang="fr-FR" dirty="0">
                <a:solidFill>
                  <a:srgbClr val="222222"/>
                </a:solidFill>
                <a:latin typeface="Calibri" panose="020F0502020204030204" pitchFamily="34" charset="0"/>
              </a:rPr>
              <a:t>S</a:t>
            </a:r>
            <a:r>
              <a:rPr lang="fr-FR" sz="1800" b="0" i="0" dirty="0">
                <a:solidFill>
                  <a:srgbClr val="222222"/>
                </a:solidFill>
                <a:effectLst/>
                <a:latin typeface="Calibri" panose="020F0502020204030204" pitchFamily="34" charset="0"/>
              </a:rPr>
              <a:t>oit le Conseil d’Arrondissement apporte une réponse à la saisine, soit il renvoie la saisine au Conseil municipal</a:t>
            </a:r>
            <a:br>
              <a:rPr lang="fr-FR" sz="1800" b="0" i="0" dirty="0">
                <a:solidFill>
                  <a:srgbClr val="222222"/>
                </a:solidFill>
                <a:effectLst/>
                <a:latin typeface="Calibri" panose="020F0502020204030204" pitchFamily="34" charset="0"/>
              </a:rPr>
            </a:br>
            <a:endParaRPr lang="fr-FR" dirty="0"/>
          </a:p>
        </p:txBody>
      </p:sp>
      <p:sp>
        <p:nvSpPr>
          <p:cNvPr id="6" name="TextBox 5">
            <a:extLst>
              <a:ext uri="{FF2B5EF4-FFF2-40B4-BE49-F238E27FC236}">
                <a16:creationId xmlns:a16="http://schemas.microsoft.com/office/drawing/2014/main" id="{1B2C98A7-86E9-4906-90FF-96A90838C3FF}"/>
              </a:ext>
            </a:extLst>
          </p:cNvPr>
          <p:cNvSpPr txBox="1"/>
          <p:nvPr/>
        </p:nvSpPr>
        <p:spPr>
          <a:xfrm>
            <a:off x="3973902" y="628651"/>
            <a:ext cx="3616506" cy="461665"/>
          </a:xfrm>
          <a:prstGeom prst="rect">
            <a:avLst/>
          </a:prstGeom>
          <a:noFill/>
        </p:spPr>
        <p:txBody>
          <a:bodyPr wrap="square" rtlCol="0">
            <a:spAutoFit/>
          </a:bodyPr>
          <a:lstStyle/>
          <a:p>
            <a:r>
              <a:rPr lang="fr-FR" sz="2400" b="1" dirty="0"/>
              <a:t>Que sont les saisines ?</a:t>
            </a:r>
            <a:endParaRPr lang="fr-FR" sz="2400" dirty="0"/>
          </a:p>
        </p:txBody>
      </p:sp>
    </p:spTree>
    <p:extLst>
      <p:ext uri="{BB962C8B-B14F-4D97-AF65-F5344CB8AC3E}">
        <p14:creationId xmlns:p14="http://schemas.microsoft.com/office/powerpoint/2010/main" val="1744882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533400"/>
            <a:ext cx="10515600" cy="5695950"/>
          </a:xfrm>
          <a:solidFill>
            <a:schemeClr val="bg2"/>
          </a:solidFill>
        </p:spPr>
        <p:txBody>
          <a:bodyPr>
            <a:normAutofit fontScale="90000"/>
          </a:bodyPr>
          <a:lstStyle/>
          <a:p>
            <a:pPr algn="ctr"/>
            <a:r>
              <a:rPr lang="fr-FR" sz="2400" b="1" i="0" dirty="0">
                <a:solidFill>
                  <a:srgbClr val="222222"/>
                </a:solidFill>
                <a:effectLst/>
                <a:latin typeface="Calibri" panose="020F0502020204030204" pitchFamily="34" charset="0"/>
              </a:rPr>
              <a:t>Métropole, </a:t>
            </a:r>
            <a:r>
              <a:rPr lang="fr-FR" sz="2400" b="1" dirty="0">
                <a:solidFill>
                  <a:srgbClr val="222222"/>
                </a:solidFill>
                <a:latin typeface="Calibri" panose="020F0502020204030204" pitchFamily="34" charset="0"/>
              </a:rPr>
              <a:t>Ville, Arrondissement… Quelles compétences ? </a:t>
            </a:r>
            <a:br>
              <a:rPr lang="fr-FR" sz="2000" dirty="0">
                <a:solidFill>
                  <a:srgbClr val="222222"/>
                </a:solidFill>
                <a:latin typeface="Calibri" panose="020F0502020204030204" pitchFamily="34" charset="0"/>
              </a:rPr>
            </a:br>
            <a:br>
              <a:rPr lang="fr-FR" sz="20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endParaRPr lang="fr-FR" sz="1800" dirty="0">
              <a:solidFill>
                <a:srgbClr val="222222"/>
              </a:solidFill>
              <a:latin typeface="Calibri" panose="020F0502020204030204" pitchFamily="34" charset="0"/>
            </a:endParaRPr>
          </a:p>
        </p:txBody>
      </p:sp>
      <p:sp>
        <p:nvSpPr>
          <p:cNvPr id="3" name="Espace réservé du pied de page 2">
            <a:extLst>
              <a:ext uri="{FF2B5EF4-FFF2-40B4-BE49-F238E27FC236}">
                <a16:creationId xmlns:a16="http://schemas.microsoft.com/office/drawing/2014/main" id="{1CB00F9E-6084-4AAA-A3A5-996460CB2E67}"/>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3</a:t>
            </a:fld>
            <a:endParaRPr lang="fr-FR"/>
          </a:p>
        </p:txBody>
      </p:sp>
      <p:sp>
        <p:nvSpPr>
          <p:cNvPr id="6" name="TextBox 5">
            <a:extLst>
              <a:ext uri="{FF2B5EF4-FFF2-40B4-BE49-F238E27FC236}">
                <a16:creationId xmlns:a16="http://schemas.microsoft.com/office/drawing/2014/main" id="{40901769-6193-421A-A54B-F01874839829}"/>
              </a:ext>
            </a:extLst>
          </p:cNvPr>
          <p:cNvSpPr txBox="1"/>
          <p:nvPr/>
        </p:nvSpPr>
        <p:spPr>
          <a:xfrm>
            <a:off x="990600" y="1631236"/>
            <a:ext cx="3758682" cy="4524315"/>
          </a:xfrm>
          <a:prstGeom prst="rect">
            <a:avLst/>
          </a:prstGeom>
          <a:noFill/>
        </p:spPr>
        <p:txBody>
          <a:bodyPr wrap="square" rtlCol="0">
            <a:spAutoFit/>
          </a:bodyPr>
          <a:lstStyle/>
          <a:p>
            <a:r>
              <a:rPr lang="fr-FR" sz="1800" b="1" i="0" dirty="0">
                <a:solidFill>
                  <a:srgbClr val="222222"/>
                </a:solidFill>
                <a:effectLst/>
              </a:rPr>
              <a:t>Métropole de Lyon :</a:t>
            </a:r>
            <a:br>
              <a:rPr lang="fr-FR" sz="1800" b="1" i="0" dirty="0">
                <a:solidFill>
                  <a:srgbClr val="222222"/>
                </a:solidFill>
                <a:effectLst/>
              </a:rPr>
            </a:br>
            <a:endParaRPr lang="fr-FR" sz="1800" b="1" i="0" dirty="0">
              <a:solidFill>
                <a:srgbClr val="222222"/>
              </a:solidFill>
              <a:effectLst/>
            </a:endParaRPr>
          </a:p>
          <a:p>
            <a:pPr marL="285750" indent="-285750" algn="l">
              <a:buFont typeface="Wingdings" panose="05000000000000000000" pitchFamily="2" charset="2"/>
              <a:buChar char="§"/>
            </a:pPr>
            <a:r>
              <a:rPr lang="fr-FR" sz="1800" dirty="0">
                <a:solidFill>
                  <a:srgbClr val="222222"/>
                </a:solidFill>
              </a:rPr>
              <a:t>Transports, mobilité et voirie</a:t>
            </a:r>
            <a:endParaRPr lang="fr-FR" dirty="0">
              <a:solidFill>
                <a:srgbClr val="222222"/>
              </a:solidFill>
            </a:endParaRPr>
          </a:p>
          <a:p>
            <a:pPr marL="285750" indent="-285750" algn="l">
              <a:buFont typeface="Wingdings" panose="05000000000000000000" pitchFamily="2" charset="2"/>
              <a:buChar char="§"/>
            </a:pPr>
            <a:r>
              <a:rPr lang="fr-FR" dirty="0">
                <a:solidFill>
                  <a:srgbClr val="222222"/>
                </a:solidFill>
              </a:rPr>
              <a:t>Aménagement urbain</a:t>
            </a:r>
          </a:p>
          <a:p>
            <a:pPr marL="285750" indent="-285750" algn="l">
              <a:buFont typeface="Wingdings" panose="05000000000000000000" pitchFamily="2" charset="2"/>
              <a:buChar char="§"/>
            </a:pPr>
            <a:r>
              <a:rPr lang="fr-FR" dirty="0">
                <a:solidFill>
                  <a:srgbClr val="222222"/>
                </a:solidFill>
              </a:rPr>
              <a:t>Social</a:t>
            </a:r>
          </a:p>
          <a:p>
            <a:pPr marL="285750" indent="-285750" algn="l">
              <a:buFont typeface="Wingdings" panose="05000000000000000000" pitchFamily="2" charset="2"/>
              <a:buChar char="§"/>
            </a:pPr>
            <a:r>
              <a:rPr lang="fr-FR" dirty="0">
                <a:solidFill>
                  <a:srgbClr val="222222"/>
                </a:solidFill>
              </a:rPr>
              <a:t>Habitat et logement</a:t>
            </a:r>
          </a:p>
          <a:p>
            <a:pPr marL="285750" indent="-285750" algn="l">
              <a:buFont typeface="Wingdings" panose="05000000000000000000" pitchFamily="2" charset="2"/>
              <a:buChar char="§"/>
            </a:pPr>
            <a:r>
              <a:rPr lang="fr-FR" dirty="0">
                <a:solidFill>
                  <a:srgbClr val="222222"/>
                </a:solidFill>
              </a:rPr>
              <a:t>Education (collèges) et culture</a:t>
            </a:r>
          </a:p>
          <a:p>
            <a:pPr marL="285750" indent="-285750" algn="l">
              <a:buFont typeface="Wingdings" panose="05000000000000000000" pitchFamily="2" charset="2"/>
              <a:buChar char="§"/>
            </a:pPr>
            <a:r>
              <a:rPr lang="fr-FR" dirty="0">
                <a:solidFill>
                  <a:srgbClr val="222222"/>
                </a:solidFill>
              </a:rPr>
              <a:t>Enfance et famille</a:t>
            </a:r>
          </a:p>
          <a:p>
            <a:pPr marL="285750" indent="-285750" algn="l">
              <a:buFont typeface="Wingdings" panose="05000000000000000000" pitchFamily="2" charset="2"/>
              <a:buChar char="§"/>
            </a:pPr>
            <a:r>
              <a:rPr lang="fr-FR" dirty="0">
                <a:solidFill>
                  <a:srgbClr val="222222"/>
                </a:solidFill>
              </a:rPr>
              <a:t>Energie et environnement</a:t>
            </a:r>
          </a:p>
          <a:p>
            <a:pPr marL="285750" indent="-285750" algn="l">
              <a:buFont typeface="Wingdings" panose="05000000000000000000" pitchFamily="2" charset="2"/>
              <a:buChar char="§"/>
            </a:pPr>
            <a:r>
              <a:rPr lang="fr-FR" dirty="0">
                <a:solidFill>
                  <a:srgbClr val="222222"/>
                </a:solidFill>
              </a:rPr>
              <a:t>Propreté </a:t>
            </a:r>
          </a:p>
          <a:p>
            <a:pPr marL="285750" indent="-285750" algn="l">
              <a:buFont typeface="Wingdings" panose="05000000000000000000" pitchFamily="2" charset="2"/>
              <a:buChar char="§"/>
            </a:pPr>
            <a:r>
              <a:rPr lang="fr-FR" dirty="0">
                <a:solidFill>
                  <a:srgbClr val="222222"/>
                </a:solidFill>
              </a:rPr>
              <a:t>Eau et assainissement</a:t>
            </a:r>
          </a:p>
          <a:p>
            <a:pPr marL="285750" indent="-285750" algn="l">
              <a:buFont typeface="Wingdings" panose="05000000000000000000" pitchFamily="2" charset="2"/>
              <a:buChar char="§"/>
            </a:pPr>
            <a:r>
              <a:rPr lang="fr-FR" dirty="0">
                <a:solidFill>
                  <a:srgbClr val="222222"/>
                </a:solidFill>
              </a:rPr>
              <a:t>Développement économique</a:t>
            </a:r>
          </a:p>
          <a:p>
            <a:pPr marL="285750" indent="-285750" algn="l">
              <a:buFont typeface="Wingdings" panose="05000000000000000000" pitchFamily="2" charset="2"/>
              <a:buChar char="§"/>
            </a:pPr>
            <a:r>
              <a:rPr lang="fr-FR" dirty="0">
                <a:solidFill>
                  <a:srgbClr val="222222"/>
                </a:solidFill>
              </a:rPr>
              <a:t>Attractivité et rayonnement</a:t>
            </a:r>
            <a:br>
              <a:rPr lang="fr-FR" dirty="0">
                <a:solidFill>
                  <a:srgbClr val="222222"/>
                </a:solidFill>
              </a:rPr>
            </a:br>
            <a:endParaRPr lang="fr-FR" dirty="0"/>
          </a:p>
        </p:txBody>
      </p:sp>
      <p:sp>
        <p:nvSpPr>
          <p:cNvPr id="7" name="TextBox 6">
            <a:extLst>
              <a:ext uri="{FF2B5EF4-FFF2-40B4-BE49-F238E27FC236}">
                <a16:creationId xmlns:a16="http://schemas.microsoft.com/office/drawing/2014/main" id="{EA1CA168-1F7B-4A1A-AFC0-105324A33B45}"/>
              </a:ext>
            </a:extLst>
          </p:cNvPr>
          <p:cNvSpPr txBox="1"/>
          <p:nvPr/>
        </p:nvSpPr>
        <p:spPr>
          <a:xfrm>
            <a:off x="4663232" y="1631236"/>
            <a:ext cx="2686050" cy="2862322"/>
          </a:xfrm>
          <a:prstGeom prst="rect">
            <a:avLst/>
          </a:prstGeom>
          <a:noFill/>
        </p:spPr>
        <p:txBody>
          <a:bodyPr wrap="square" rtlCol="0">
            <a:spAutoFit/>
          </a:bodyPr>
          <a:lstStyle/>
          <a:p>
            <a:r>
              <a:rPr lang="fr-FR" b="1" dirty="0">
                <a:solidFill>
                  <a:srgbClr val="000000"/>
                </a:solidFill>
              </a:rPr>
              <a:t>Ville de Lyon </a:t>
            </a:r>
            <a:r>
              <a:rPr lang="fr-FR" sz="1800" b="1" i="0" dirty="0">
                <a:solidFill>
                  <a:srgbClr val="222222"/>
                </a:solidFill>
                <a:effectLst/>
                <a:latin typeface="Calibri" panose="020F0502020204030204" pitchFamily="34" charset="0"/>
              </a:rPr>
              <a:t>:</a:t>
            </a:r>
            <a:br>
              <a:rPr lang="fr-FR" sz="1800" b="1" i="0" dirty="0">
                <a:solidFill>
                  <a:srgbClr val="222222"/>
                </a:solidFill>
                <a:effectLst/>
                <a:latin typeface="Calibri" panose="020F0502020204030204" pitchFamily="34" charset="0"/>
              </a:rPr>
            </a:br>
            <a:endParaRPr lang="fr-FR" sz="1800" b="1" i="0" dirty="0">
              <a:solidFill>
                <a:srgbClr val="222222"/>
              </a:solidFill>
              <a:effectLst/>
              <a:latin typeface="Calibri" panose="020F0502020204030204" pitchFamily="34" charset="0"/>
            </a:endParaRPr>
          </a:p>
          <a:p>
            <a:pPr marL="285750" indent="-285750">
              <a:buFont typeface="Wingdings" panose="05000000000000000000" pitchFamily="2" charset="2"/>
              <a:buChar char="§"/>
            </a:pPr>
            <a:r>
              <a:rPr lang="fr-FR" dirty="0">
                <a:solidFill>
                  <a:srgbClr val="222222"/>
                </a:solidFill>
              </a:rPr>
              <a:t>Sécurité</a:t>
            </a:r>
          </a:p>
          <a:p>
            <a:pPr marL="285750" indent="-285750">
              <a:buFont typeface="Wingdings" panose="05000000000000000000" pitchFamily="2" charset="2"/>
              <a:buChar char="§"/>
            </a:pPr>
            <a:r>
              <a:rPr lang="fr-FR" dirty="0">
                <a:solidFill>
                  <a:srgbClr val="222222"/>
                </a:solidFill>
              </a:rPr>
              <a:t>Culture</a:t>
            </a:r>
          </a:p>
          <a:p>
            <a:pPr marL="285750" indent="-285750">
              <a:buFont typeface="Wingdings" panose="05000000000000000000" pitchFamily="2" charset="2"/>
              <a:buChar char="§"/>
            </a:pPr>
            <a:r>
              <a:rPr lang="fr-FR" dirty="0">
                <a:solidFill>
                  <a:srgbClr val="222222"/>
                </a:solidFill>
              </a:rPr>
              <a:t>Sport </a:t>
            </a:r>
          </a:p>
          <a:p>
            <a:pPr marL="285750" indent="-285750">
              <a:buFont typeface="Wingdings" panose="05000000000000000000" pitchFamily="2" charset="2"/>
              <a:buChar char="§"/>
            </a:pPr>
            <a:r>
              <a:rPr lang="fr-FR" dirty="0">
                <a:solidFill>
                  <a:srgbClr val="222222"/>
                </a:solidFill>
              </a:rPr>
              <a:t>Enfance (crèches)</a:t>
            </a:r>
          </a:p>
          <a:p>
            <a:pPr marL="285750" indent="-285750">
              <a:buFont typeface="Wingdings" panose="05000000000000000000" pitchFamily="2" charset="2"/>
              <a:buChar char="§"/>
            </a:pPr>
            <a:r>
              <a:rPr lang="fr-FR" dirty="0">
                <a:solidFill>
                  <a:srgbClr val="222222"/>
                </a:solidFill>
              </a:rPr>
              <a:t>Education (écoles)</a:t>
            </a:r>
          </a:p>
          <a:p>
            <a:pPr marL="285750" indent="-285750">
              <a:buFont typeface="Wingdings" panose="05000000000000000000" pitchFamily="2" charset="2"/>
              <a:buChar char="§"/>
            </a:pPr>
            <a:r>
              <a:rPr lang="fr-FR" dirty="0">
                <a:solidFill>
                  <a:srgbClr val="222222"/>
                </a:solidFill>
              </a:rPr>
              <a:t>Documents administratifs</a:t>
            </a:r>
          </a:p>
          <a:p>
            <a:pPr marL="285750" indent="-285750">
              <a:buFont typeface="Wingdings" panose="05000000000000000000" pitchFamily="2" charset="2"/>
              <a:buChar char="§"/>
            </a:pPr>
            <a:r>
              <a:rPr lang="fr-FR" dirty="0">
                <a:solidFill>
                  <a:srgbClr val="222222"/>
                </a:solidFill>
              </a:rPr>
              <a:t>Fiscalité</a:t>
            </a:r>
          </a:p>
        </p:txBody>
      </p:sp>
      <p:sp>
        <p:nvSpPr>
          <p:cNvPr id="8" name="TextBox 7">
            <a:extLst>
              <a:ext uri="{FF2B5EF4-FFF2-40B4-BE49-F238E27FC236}">
                <a16:creationId xmlns:a16="http://schemas.microsoft.com/office/drawing/2014/main" id="{30EE4735-70C8-4D0D-89C5-923F3EE24146}"/>
              </a:ext>
            </a:extLst>
          </p:cNvPr>
          <p:cNvSpPr txBox="1"/>
          <p:nvPr/>
        </p:nvSpPr>
        <p:spPr>
          <a:xfrm>
            <a:off x="7349282" y="1629204"/>
            <a:ext cx="3783106" cy="4524315"/>
          </a:xfrm>
          <a:prstGeom prst="rect">
            <a:avLst/>
          </a:prstGeom>
          <a:noFill/>
        </p:spPr>
        <p:txBody>
          <a:bodyPr wrap="square" rtlCol="0">
            <a:spAutoFit/>
          </a:bodyPr>
          <a:lstStyle/>
          <a:p>
            <a:r>
              <a:rPr lang="fr-FR" b="1" dirty="0">
                <a:solidFill>
                  <a:srgbClr val="000000"/>
                </a:solidFill>
              </a:rPr>
              <a:t>Mairie du 7</a:t>
            </a:r>
            <a:r>
              <a:rPr lang="fr-FR" b="1" baseline="30000" dirty="0">
                <a:solidFill>
                  <a:srgbClr val="000000"/>
                </a:solidFill>
              </a:rPr>
              <a:t>e</a:t>
            </a:r>
            <a:r>
              <a:rPr lang="fr-FR" b="1" dirty="0">
                <a:solidFill>
                  <a:srgbClr val="000000"/>
                </a:solidFill>
              </a:rPr>
              <a:t> arrondissement :</a:t>
            </a:r>
            <a:br>
              <a:rPr lang="fr-FR" b="1" dirty="0">
                <a:solidFill>
                  <a:srgbClr val="000000"/>
                </a:solidFill>
              </a:rPr>
            </a:br>
            <a:endParaRPr lang="fr-FR" b="1" dirty="0">
              <a:solidFill>
                <a:srgbClr val="000000"/>
              </a:solidFill>
            </a:endParaRPr>
          </a:p>
          <a:p>
            <a:r>
              <a:rPr lang="fr-FR" b="0" i="0" dirty="0">
                <a:solidFill>
                  <a:srgbClr val="1E1719"/>
                </a:solidFill>
                <a:effectLst/>
              </a:rPr>
              <a:t>Le Conseil d'arrondissement dispose d'un </a:t>
            </a:r>
            <a:r>
              <a:rPr lang="fr-FR" b="1" i="0" dirty="0">
                <a:solidFill>
                  <a:srgbClr val="1E1719"/>
                </a:solidFill>
                <a:effectLst/>
              </a:rPr>
              <a:t>rôle consultatif </a:t>
            </a:r>
            <a:r>
              <a:rPr lang="fr-FR" b="0" i="0" dirty="0">
                <a:solidFill>
                  <a:srgbClr val="1E1719"/>
                </a:solidFill>
                <a:effectLst/>
              </a:rPr>
              <a:t>sur toute affaire concernant l'arrondissement : rapports, projets du Conseil municipal sur l'arrondissement, montant des subventions accordées aux associations, projets d'urbanisme... </a:t>
            </a:r>
          </a:p>
          <a:p>
            <a:endParaRPr lang="fr-FR" dirty="0">
              <a:solidFill>
                <a:srgbClr val="1E1719"/>
              </a:solidFill>
            </a:endParaRPr>
          </a:p>
          <a:p>
            <a:r>
              <a:rPr lang="fr-FR" b="0" i="0" dirty="0">
                <a:solidFill>
                  <a:srgbClr val="1E1719"/>
                </a:solidFill>
                <a:effectLst/>
              </a:rPr>
              <a:t>Il </a:t>
            </a:r>
            <a:r>
              <a:rPr lang="fr-FR" b="1" i="0" dirty="0">
                <a:solidFill>
                  <a:srgbClr val="1E1719"/>
                </a:solidFill>
                <a:effectLst/>
              </a:rPr>
              <a:t>peut adresser au Maire de la ville </a:t>
            </a:r>
            <a:r>
              <a:rPr lang="fr-FR" b="0" i="0" dirty="0">
                <a:solidFill>
                  <a:srgbClr val="1E1719"/>
                </a:solidFill>
                <a:effectLst/>
              </a:rPr>
              <a:t>des questions écrites, émettre des vœux, etc.</a:t>
            </a:r>
            <a:br>
              <a:rPr lang="fr-FR" sz="1800" dirty="0">
                <a:solidFill>
                  <a:srgbClr val="222222"/>
                </a:solidFill>
              </a:rPr>
            </a:br>
            <a:endParaRPr lang="fr-FR" dirty="0"/>
          </a:p>
        </p:txBody>
      </p:sp>
    </p:spTree>
    <p:extLst>
      <p:ext uri="{BB962C8B-B14F-4D97-AF65-F5344CB8AC3E}">
        <p14:creationId xmlns:p14="http://schemas.microsoft.com/office/powerpoint/2010/main" val="3019700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a:br>
            <a:br>
              <a:rPr lang="fr-FR" sz="1800" b="1"/>
            </a:br>
            <a:br>
              <a:rPr lang="fr-FR" sz="1800" b="1"/>
            </a:br>
            <a:r>
              <a:rPr lang="fr-FR" sz="1800" b="1"/>
              <a:t> </a:t>
            </a:r>
            <a:br>
              <a:rPr lang="fr-FR" sz="900" b="1"/>
            </a:br>
            <a:br>
              <a:rPr lang="fr-FR" sz="1800">
                <a:solidFill>
                  <a:srgbClr val="222222"/>
                </a:solidFill>
                <a:latin typeface="Calibri" panose="020F0502020204030204" pitchFamily="34" charset="0"/>
              </a:rPr>
            </a:br>
            <a:br>
              <a:rPr lang="fr-FR" sz="1800">
                <a:solidFill>
                  <a:srgbClr val="222222"/>
                </a:solidFill>
                <a:latin typeface="Calibri" panose="020F0502020204030204" pitchFamily="34" charset="0"/>
              </a:rPr>
            </a:br>
            <a:br>
              <a:rPr lang="fr-FR" sz="1800">
                <a:solidFill>
                  <a:srgbClr val="222222"/>
                </a:solidFill>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endParaRPr lang="fr-FR" sz="180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34F16EFC-8586-47AB-81CF-DF411A9D47B2}"/>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4</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9" name="TextBox 8">
            <a:extLst>
              <a:ext uri="{FF2B5EF4-FFF2-40B4-BE49-F238E27FC236}">
                <a16:creationId xmlns:a16="http://schemas.microsoft.com/office/drawing/2014/main" id="{7BAFF31C-878F-4672-9B24-FCCBF8FE8FF0}"/>
              </a:ext>
            </a:extLst>
          </p:cNvPr>
          <p:cNvSpPr txBox="1"/>
          <p:nvPr/>
        </p:nvSpPr>
        <p:spPr>
          <a:xfrm>
            <a:off x="1265208" y="1551982"/>
            <a:ext cx="9379787" cy="1200329"/>
          </a:xfrm>
          <a:prstGeom prst="rect">
            <a:avLst/>
          </a:prstGeom>
          <a:noFill/>
        </p:spPr>
        <p:txBody>
          <a:bodyPr wrap="square" rtlCol="0">
            <a:spAutoFit/>
          </a:bodyPr>
          <a:lstStyle/>
          <a:p>
            <a:endParaRPr lang="fr-FR" sz="1800" dirty="0">
              <a:solidFill>
                <a:srgbClr val="FF0000"/>
              </a:solidFill>
              <a:latin typeface="Calibri" panose="020F0502020204030204" pitchFamily="34" charset="0"/>
            </a:endParaRPr>
          </a:p>
          <a:p>
            <a:pPr marL="285750" indent="-285750">
              <a:buFont typeface="Wingdings" panose="05000000000000000000" pitchFamily="2" charset="2"/>
              <a:buChar char="§"/>
            </a:pPr>
            <a:r>
              <a:rPr lang="fr-FR" dirty="0">
                <a:solidFill>
                  <a:srgbClr val="222222"/>
                </a:solidFill>
                <a:latin typeface="Calibri" panose="020F0502020204030204" pitchFamily="34" charset="0"/>
              </a:rPr>
              <a:t>La séance d’a</a:t>
            </a:r>
            <a:r>
              <a:rPr lang="fr-FR" sz="1800" b="0" i="0" dirty="0">
                <a:solidFill>
                  <a:srgbClr val="222222"/>
                </a:solidFill>
                <a:effectLst/>
                <a:latin typeface="Calibri" panose="020F0502020204030204" pitchFamily="34" charset="0"/>
              </a:rPr>
              <a:t>ujourd’hui est animée par un prestataire (Nalisse).</a:t>
            </a:r>
          </a:p>
          <a:p>
            <a:endParaRPr lang="fr-FR" sz="1800" b="0" i="0" dirty="0">
              <a:solidFill>
                <a:srgbClr val="222222"/>
              </a:solidFill>
              <a:effectLst/>
              <a:latin typeface="Calibri" panose="020F0502020204030204" pitchFamily="34" charset="0"/>
            </a:endParaRPr>
          </a:p>
          <a:p>
            <a:pPr marL="285750" indent="-285750">
              <a:buFont typeface="Wingdings" panose="05000000000000000000" pitchFamily="2" charset="2"/>
              <a:buChar char="§"/>
            </a:pPr>
            <a:r>
              <a:rPr lang="fr-FR" sz="1800" b="0" i="0" dirty="0">
                <a:solidFill>
                  <a:srgbClr val="222222"/>
                </a:solidFill>
                <a:effectLst/>
                <a:latin typeface="Calibri" panose="020F0502020204030204" pitchFamily="34" charset="0"/>
              </a:rPr>
              <a:t>Cependant, les membres sont collectivement garants de la réussite du CVAL. </a:t>
            </a:r>
            <a:endParaRPr lang="fr-FR" dirty="0">
              <a:solidFill>
                <a:srgbClr val="222222"/>
              </a:solidFill>
              <a:latin typeface="Calibri" panose="020F0502020204030204" pitchFamily="34" charset="0"/>
            </a:endParaRPr>
          </a:p>
        </p:txBody>
      </p:sp>
      <p:sp>
        <p:nvSpPr>
          <p:cNvPr id="6" name="TextBox 5">
            <a:extLst>
              <a:ext uri="{FF2B5EF4-FFF2-40B4-BE49-F238E27FC236}">
                <a16:creationId xmlns:a16="http://schemas.microsoft.com/office/drawing/2014/main" id="{1B2C98A7-86E9-4906-90FF-96A90838C3FF}"/>
              </a:ext>
            </a:extLst>
          </p:cNvPr>
          <p:cNvSpPr txBox="1"/>
          <p:nvPr/>
        </p:nvSpPr>
        <p:spPr>
          <a:xfrm>
            <a:off x="4083171" y="680956"/>
            <a:ext cx="3496574" cy="830997"/>
          </a:xfrm>
          <a:prstGeom prst="rect">
            <a:avLst/>
          </a:prstGeom>
          <a:noFill/>
        </p:spPr>
        <p:txBody>
          <a:bodyPr wrap="square" rtlCol="0">
            <a:spAutoFit/>
          </a:bodyPr>
          <a:lstStyle/>
          <a:p>
            <a:pPr algn="ctr"/>
            <a:r>
              <a:rPr lang="fr-FR" sz="2400" b="1" dirty="0"/>
              <a:t>L’animation de l’instance </a:t>
            </a:r>
          </a:p>
        </p:txBody>
      </p:sp>
    </p:spTree>
    <p:extLst>
      <p:ext uri="{BB962C8B-B14F-4D97-AF65-F5344CB8AC3E}">
        <p14:creationId xmlns:p14="http://schemas.microsoft.com/office/powerpoint/2010/main" val="1038384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dirty="0"/>
            </a:br>
            <a:br>
              <a:rPr lang="fr-FR" sz="1800" b="1" dirty="0"/>
            </a:br>
            <a:br>
              <a:rPr lang="fr-FR" sz="1800" b="1" dirty="0"/>
            </a:br>
            <a:r>
              <a:rPr lang="fr-FR" sz="1800" b="1" dirty="0"/>
              <a:t> </a:t>
            </a:r>
            <a:br>
              <a:rPr lang="fr-FR" sz="900" b="1" dirty="0"/>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endParaRPr lang="fr-FR" sz="1800" dirty="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2EDF6B97-CD3B-4673-84D9-AF0C8911E1FA}"/>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5</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6" name="TextBox 5">
            <a:extLst>
              <a:ext uri="{FF2B5EF4-FFF2-40B4-BE49-F238E27FC236}">
                <a16:creationId xmlns:a16="http://schemas.microsoft.com/office/drawing/2014/main" id="{1B2C98A7-86E9-4906-90FF-96A90838C3FF}"/>
              </a:ext>
            </a:extLst>
          </p:cNvPr>
          <p:cNvSpPr txBox="1"/>
          <p:nvPr/>
        </p:nvSpPr>
        <p:spPr>
          <a:xfrm>
            <a:off x="4502989" y="676595"/>
            <a:ext cx="3640347" cy="461665"/>
          </a:xfrm>
          <a:prstGeom prst="rect">
            <a:avLst/>
          </a:prstGeom>
          <a:noFill/>
        </p:spPr>
        <p:txBody>
          <a:bodyPr wrap="square" rtlCol="0">
            <a:spAutoFit/>
          </a:bodyPr>
          <a:lstStyle/>
          <a:p>
            <a:r>
              <a:rPr lang="fr-FR" sz="2400" b="1"/>
              <a:t>Suite de la séance</a:t>
            </a:r>
          </a:p>
        </p:txBody>
      </p:sp>
      <p:graphicFrame>
        <p:nvGraphicFramePr>
          <p:cNvPr id="4" name="Diagramme 3">
            <a:extLst>
              <a:ext uri="{FF2B5EF4-FFF2-40B4-BE49-F238E27FC236}">
                <a16:creationId xmlns:a16="http://schemas.microsoft.com/office/drawing/2014/main" id="{8BCEF778-7661-4D10-8A5A-7A4465895D04}"/>
              </a:ext>
            </a:extLst>
          </p:cNvPr>
          <p:cNvGraphicFramePr/>
          <p:nvPr>
            <p:extLst>
              <p:ext uri="{D42A27DB-BD31-4B8C-83A1-F6EECF244321}">
                <p14:modId xmlns:p14="http://schemas.microsoft.com/office/powerpoint/2010/main" val="1047062754"/>
              </p:ext>
            </p:extLst>
          </p:nvPr>
        </p:nvGraphicFramePr>
        <p:xfrm>
          <a:off x="3671975" y="1559257"/>
          <a:ext cx="5228278" cy="3300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8">
            <a:extLst>
              <a:ext uri="{FF2B5EF4-FFF2-40B4-BE49-F238E27FC236}">
                <a16:creationId xmlns:a16="http://schemas.microsoft.com/office/drawing/2014/main" id="{9CE769B0-6E47-42B7-96D8-5278CAEFF6E9}"/>
              </a:ext>
            </a:extLst>
          </p:cNvPr>
          <p:cNvSpPr txBox="1"/>
          <p:nvPr/>
        </p:nvSpPr>
        <p:spPr>
          <a:xfrm>
            <a:off x="1265208" y="5342753"/>
            <a:ext cx="9379787" cy="646331"/>
          </a:xfrm>
          <a:prstGeom prst="rect">
            <a:avLst/>
          </a:prstGeom>
          <a:noFill/>
        </p:spPr>
        <p:txBody>
          <a:bodyPr wrap="square" rtlCol="0">
            <a:spAutoFit/>
          </a:bodyPr>
          <a:lstStyle/>
          <a:p>
            <a:r>
              <a:rPr lang="fr-FR" dirty="0">
                <a:solidFill>
                  <a:srgbClr val="222222"/>
                </a:solidFill>
                <a:latin typeface="Calibri" panose="020F0502020204030204" pitchFamily="34" charset="0"/>
              </a:rPr>
              <a:t>/!\ </a:t>
            </a:r>
            <a:r>
              <a:rPr lang="fr-FR" b="0" i="0" dirty="0">
                <a:solidFill>
                  <a:srgbClr val="222222"/>
                </a:solidFill>
                <a:effectLst/>
                <a:latin typeface="Calibri" panose="020F0502020204030204" pitchFamily="34" charset="0"/>
              </a:rPr>
              <a:t>il ne sera sans doute pas possible de rédiger l’intégralité de l’avis de saisine aujourd’hui : il est donc donné mandat au groupe de le rédiger par la suite.</a:t>
            </a:r>
            <a:endParaRPr lang="fr-FR" sz="1800" b="0" i="0" dirty="0">
              <a:solidFill>
                <a:srgbClr val="222222"/>
              </a:solidFill>
              <a:effectLst/>
              <a:latin typeface="Calibri" panose="020F0502020204030204" pitchFamily="34" charset="0"/>
            </a:endParaRPr>
          </a:p>
        </p:txBody>
      </p:sp>
    </p:spTree>
    <p:extLst>
      <p:ext uri="{BB962C8B-B14F-4D97-AF65-F5344CB8AC3E}">
        <p14:creationId xmlns:p14="http://schemas.microsoft.com/office/powerpoint/2010/main" val="2514995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dirty="0"/>
            </a:br>
            <a:br>
              <a:rPr lang="fr-FR" sz="1800" b="1" dirty="0"/>
            </a:br>
            <a:br>
              <a:rPr lang="fr-FR" sz="1800" b="1" dirty="0"/>
            </a:br>
            <a:r>
              <a:rPr lang="fr-FR" sz="1800" b="1" dirty="0"/>
              <a:t> </a:t>
            </a:r>
            <a:br>
              <a:rPr lang="fr-FR" sz="900" b="1" dirty="0"/>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endParaRPr lang="fr-FR" sz="1800" dirty="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DBC45C19-B44D-4CFB-8706-8355FD417F27}"/>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6</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6" name="TextBox 5">
            <a:extLst>
              <a:ext uri="{FF2B5EF4-FFF2-40B4-BE49-F238E27FC236}">
                <a16:creationId xmlns:a16="http://schemas.microsoft.com/office/drawing/2014/main" id="{1B2C98A7-86E9-4906-90FF-96A90838C3FF}"/>
              </a:ext>
            </a:extLst>
          </p:cNvPr>
          <p:cNvSpPr txBox="1"/>
          <p:nvPr/>
        </p:nvSpPr>
        <p:spPr>
          <a:xfrm>
            <a:off x="4502989" y="676595"/>
            <a:ext cx="3640347" cy="461665"/>
          </a:xfrm>
          <a:prstGeom prst="rect">
            <a:avLst/>
          </a:prstGeom>
          <a:noFill/>
        </p:spPr>
        <p:txBody>
          <a:bodyPr wrap="square" rtlCol="0">
            <a:spAutoFit/>
          </a:bodyPr>
          <a:lstStyle/>
          <a:p>
            <a:r>
              <a:rPr lang="fr-FR" sz="2400" b="1"/>
              <a:t>Exemples de thématiques</a:t>
            </a:r>
          </a:p>
        </p:txBody>
      </p:sp>
      <p:graphicFrame>
        <p:nvGraphicFramePr>
          <p:cNvPr id="4" name="Diagramme 3">
            <a:extLst>
              <a:ext uri="{FF2B5EF4-FFF2-40B4-BE49-F238E27FC236}">
                <a16:creationId xmlns:a16="http://schemas.microsoft.com/office/drawing/2014/main" id="{7E37C50E-1836-4A8A-BB22-D13672C8BA39}"/>
              </a:ext>
            </a:extLst>
          </p:cNvPr>
          <p:cNvGraphicFramePr/>
          <p:nvPr>
            <p:extLst>
              <p:ext uri="{D42A27DB-BD31-4B8C-83A1-F6EECF244321}">
                <p14:modId xmlns:p14="http://schemas.microsoft.com/office/powerpoint/2010/main" val="196795019"/>
              </p:ext>
            </p:extLst>
          </p:nvPr>
        </p:nvGraphicFramePr>
        <p:xfrm>
          <a:off x="2831980" y="1660124"/>
          <a:ext cx="6786485" cy="4478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6234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dirty="0"/>
            </a:br>
            <a:br>
              <a:rPr lang="fr-FR" sz="1800" b="1" dirty="0"/>
            </a:br>
            <a:br>
              <a:rPr lang="fr-FR" sz="1800" b="1" dirty="0"/>
            </a:br>
            <a:r>
              <a:rPr lang="fr-FR" sz="1800" b="1" dirty="0"/>
              <a:t> </a:t>
            </a:r>
            <a:br>
              <a:rPr lang="fr-FR" sz="900" b="1" dirty="0"/>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endParaRPr lang="fr-FR" sz="1800" dirty="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BD0C63D1-315B-4DFB-86EA-317D1CC6D916}"/>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7</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6" name="TextBox 5">
            <a:extLst>
              <a:ext uri="{FF2B5EF4-FFF2-40B4-BE49-F238E27FC236}">
                <a16:creationId xmlns:a16="http://schemas.microsoft.com/office/drawing/2014/main" id="{1B2C98A7-86E9-4906-90FF-96A90838C3FF}"/>
              </a:ext>
            </a:extLst>
          </p:cNvPr>
          <p:cNvSpPr txBox="1"/>
          <p:nvPr/>
        </p:nvSpPr>
        <p:spPr>
          <a:xfrm>
            <a:off x="4502989" y="676595"/>
            <a:ext cx="3640347" cy="830997"/>
          </a:xfrm>
          <a:prstGeom prst="rect">
            <a:avLst/>
          </a:prstGeom>
          <a:noFill/>
        </p:spPr>
        <p:txBody>
          <a:bodyPr wrap="square" rtlCol="0">
            <a:spAutoFit/>
          </a:bodyPr>
          <a:lstStyle/>
          <a:p>
            <a:pPr algn="ctr"/>
            <a:r>
              <a:rPr lang="fr-FR" sz="2400" b="1" dirty="0"/>
              <a:t>Organisation des groupes</a:t>
            </a:r>
          </a:p>
        </p:txBody>
      </p:sp>
      <p:graphicFrame>
        <p:nvGraphicFramePr>
          <p:cNvPr id="4" name="Diagramme 3">
            <a:extLst>
              <a:ext uri="{FF2B5EF4-FFF2-40B4-BE49-F238E27FC236}">
                <a16:creationId xmlns:a16="http://schemas.microsoft.com/office/drawing/2014/main" id="{82909B46-8744-4D5E-8983-E86750F12BA7}"/>
              </a:ext>
            </a:extLst>
          </p:cNvPr>
          <p:cNvGraphicFramePr/>
          <p:nvPr>
            <p:extLst>
              <p:ext uri="{D42A27DB-BD31-4B8C-83A1-F6EECF244321}">
                <p14:modId xmlns:p14="http://schemas.microsoft.com/office/powerpoint/2010/main" val="1103913339"/>
              </p:ext>
            </p:extLst>
          </p:nvPr>
        </p:nvGraphicFramePr>
        <p:xfrm>
          <a:off x="3364637" y="1845241"/>
          <a:ext cx="6040761" cy="3991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8916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a:br>
            <a:br>
              <a:rPr lang="fr-FR" sz="1800" b="1"/>
            </a:br>
            <a:br>
              <a:rPr lang="fr-FR" sz="1800" b="1"/>
            </a:br>
            <a:r>
              <a:rPr lang="fr-FR" sz="1800" b="1"/>
              <a:t> </a:t>
            </a:r>
            <a:br>
              <a:rPr lang="fr-FR" sz="900" b="1"/>
            </a:br>
            <a:br>
              <a:rPr lang="fr-FR" sz="1800">
                <a:solidFill>
                  <a:srgbClr val="222222"/>
                </a:solidFill>
                <a:latin typeface="Calibri" panose="020F0502020204030204" pitchFamily="34" charset="0"/>
              </a:rPr>
            </a:br>
            <a:br>
              <a:rPr lang="fr-FR" sz="1800">
                <a:solidFill>
                  <a:srgbClr val="222222"/>
                </a:solidFill>
                <a:latin typeface="Calibri" panose="020F0502020204030204" pitchFamily="34" charset="0"/>
              </a:rPr>
            </a:br>
            <a:br>
              <a:rPr lang="fr-FR" sz="1800">
                <a:solidFill>
                  <a:srgbClr val="222222"/>
                </a:solidFill>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endParaRPr lang="fr-FR" sz="180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24860D7E-C0B6-4816-99E5-5C8245BA009F}"/>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8</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9" name="TextBox 8">
            <a:extLst>
              <a:ext uri="{FF2B5EF4-FFF2-40B4-BE49-F238E27FC236}">
                <a16:creationId xmlns:a16="http://schemas.microsoft.com/office/drawing/2014/main" id="{7BAFF31C-878F-4672-9B24-FCCBF8FE8FF0}"/>
              </a:ext>
            </a:extLst>
          </p:cNvPr>
          <p:cNvSpPr txBox="1"/>
          <p:nvPr/>
        </p:nvSpPr>
        <p:spPr>
          <a:xfrm>
            <a:off x="1801802" y="1518340"/>
            <a:ext cx="9379787" cy="3693319"/>
          </a:xfrm>
          <a:prstGeom prst="rect">
            <a:avLst/>
          </a:prstGeom>
          <a:noFill/>
        </p:spPr>
        <p:txBody>
          <a:bodyPr wrap="square" rtlCol="0">
            <a:spAutoFit/>
          </a:bodyPr>
          <a:lstStyle/>
          <a:p>
            <a:pPr eaLnBrk="1" hangingPunct="1">
              <a:spcBef>
                <a:spcPct val="0"/>
              </a:spcBef>
              <a:buFontTx/>
              <a:buNone/>
            </a:pPr>
            <a:endParaRPr lang="fr-FR" altLang="fr-FR" b="1" dirty="0"/>
          </a:p>
          <a:p>
            <a:pPr marL="457200" indent="-457200">
              <a:buFont typeface="Wingdings" panose="05000000000000000000" pitchFamily="2" charset="2"/>
              <a:buChar char="§"/>
            </a:pPr>
            <a:r>
              <a:rPr lang="fr-FR" sz="1800" dirty="0"/>
              <a:t> Veiller à la participation de tou</a:t>
            </a:r>
            <a:r>
              <a:rPr lang="fr-FR" dirty="0"/>
              <a:t>t le monde</a:t>
            </a:r>
          </a:p>
          <a:p>
            <a:r>
              <a:rPr lang="fr-FR" sz="1800" dirty="0"/>
              <a:t> </a:t>
            </a:r>
          </a:p>
          <a:p>
            <a:pPr marL="457200" indent="-457200">
              <a:buFont typeface="Wingdings" panose="05000000000000000000" pitchFamily="2" charset="2"/>
              <a:buChar char="§"/>
            </a:pPr>
            <a:r>
              <a:rPr lang="fr-FR" sz="1800" dirty="0"/>
              <a:t>Ne pas se couper la parole </a:t>
            </a:r>
          </a:p>
          <a:p>
            <a:endParaRPr lang="fr-FR" sz="1800" dirty="0"/>
          </a:p>
          <a:p>
            <a:pPr marL="457200" indent="-457200">
              <a:buFont typeface="Wingdings" panose="05000000000000000000" pitchFamily="2" charset="2"/>
              <a:buChar char="§"/>
            </a:pPr>
            <a:r>
              <a:rPr lang="fr-FR" sz="1800" dirty="0"/>
              <a:t>Bienveillance et écoute </a:t>
            </a:r>
          </a:p>
          <a:p>
            <a:endParaRPr lang="fr-FR" sz="1800" dirty="0"/>
          </a:p>
          <a:p>
            <a:pPr marL="457200" indent="-457200">
              <a:buFont typeface="Wingdings" panose="05000000000000000000" pitchFamily="2" charset="2"/>
              <a:buChar char="§"/>
            </a:pPr>
            <a:r>
              <a:rPr lang="fr-FR" sz="1800" dirty="0"/>
              <a:t>Rebondir sur les idées des membres</a:t>
            </a:r>
          </a:p>
          <a:p>
            <a:endParaRPr lang="fr-FR" sz="1800" dirty="0"/>
          </a:p>
          <a:p>
            <a:pPr marL="457200" indent="-457200">
              <a:buFont typeface="Wingdings" panose="05000000000000000000" pitchFamily="2" charset="2"/>
              <a:buChar char="§"/>
            </a:pPr>
            <a:r>
              <a:rPr lang="fr-FR" sz="1800" dirty="0"/>
              <a:t>Faire des critiques constructives</a:t>
            </a:r>
          </a:p>
          <a:p>
            <a:endParaRPr lang="fr-FR" sz="1800" dirty="0"/>
          </a:p>
          <a:p>
            <a:pPr marL="457200" indent="-457200">
              <a:buFont typeface="Wingdings" panose="05000000000000000000" pitchFamily="2" charset="2"/>
              <a:buChar char="§"/>
            </a:pPr>
            <a:r>
              <a:rPr lang="fr-FR" sz="1800" dirty="0"/>
              <a:t>Aucune idée n’est idiote : soyez dans la créativité</a:t>
            </a:r>
          </a:p>
          <a:p>
            <a:endParaRPr lang="fr-FR" sz="1800" b="0" i="0" dirty="0">
              <a:solidFill>
                <a:srgbClr val="222222"/>
              </a:solidFill>
              <a:effectLst/>
              <a:latin typeface="Calibri" panose="020F0502020204030204" pitchFamily="34" charset="0"/>
            </a:endParaRPr>
          </a:p>
        </p:txBody>
      </p:sp>
      <p:sp>
        <p:nvSpPr>
          <p:cNvPr id="6" name="TextBox 5">
            <a:extLst>
              <a:ext uri="{FF2B5EF4-FFF2-40B4-BE49-F238E27FC236}">
                <a16:creationId xmlns:a16="http://schemas.microsoft.com/office/drawing/2014/main" id="{1B2C98A7-86E9-4906-90FF-96A90838C3FF}"/>
              </a:ext>
            </a:extLst>
          </p:cNvPr>
          <p:cNvSpPr txBox="1"/>
          <p:nvPr/>
        </p:nvSpPr>
        <p:spPr>
          <a:xfrm>
            <a:off x="2984740" y="680956"/>
            <a:ext cx="5509403" cy="461665"/>
          </a:xfrm>
          <a:prstGeom prst="rect">
            <a:avLst/>
          </a:prstGeom>
          <a:noFill/>
        </p:spPr>
        <p:txBody>
          <a:bodyPr wrap="square" rtlCol="0">
            <a:spAutoFit/>
          </a:bodyPr>
          <a:lstStyle/>
          <a:p>
            <a:r>
              <a:rPr lang="fr-FR" sz="2400" b="1"/>
              <a:t>Règles pour une bonne participation</a:t>
            </a:r>
          </a:p>
        </p:txBody>
      </p:sp>
    </p:spTree>
    <p:extLst>
      <p:ext uri="{BB962C8B-B14F-4D97-AF65-F5344CB8AC3E}">
        <p14:creationId xmlns:p14="http://schemas.microsoft.com/office/powerpoint/2010/main" val="4252520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dirty="0"/>
            </a:br>
            <a:br>
              <a:rPr lang="fr-FR" sz="1800" b="1" dirty="0"/>
            </a:br>
            <a:br>
              <a:rPr lang="fr-FR" sz="1800" b="1" dirty="0"/>
            </a:br>
            <a:r>
              <a:rPr lang="fr-FR" sz="1800" b="1" dirty="0"/>
              <a:t> </a:t>
            </a:r>
            <a:br>
              <a:rPr lang="fr-FR" sz="900" b="1" dirty="0"/>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endParaRPr lang="fr-FR" sz="1800" dirty="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BD0C63D1-315B-4DFB-86EA-317D1CC6D916}"/>
              </a:ext>
            </a:extLst>
          </p:cNvPr>
          <p:cNvSpPr>
            <a:spLocks noGrp="1"/>
          </p:cNvSpPr>
          <p:nvPr>
            <p:ph type="ftr" sz="quarter" idx="11"/>
          </p:nvPr>
        </p:nvSpPr>
        <p:spPr>
          <a:xfrm>
            <a:off x="557784" y="6379781"/>
            <a:ext cx="3867912" cy="310896"/>
          </a:xfrm>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9</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6" name="TextBox 5">
            <a:extLst>
              <a:ext uri="{FF2B5EF4-FFF2-40B4-BE49-F238E27FC236}">
                <a16:creationId xmlns:a16="http://schemas.microsoft.com/office/drawing/2014/main" id="{1B2C98A7-86E9-4906-90FF-96A90838C3FF}"/>
              </a:ext>
            </a:extLst>
          </p:cNvPr>
          <p:cNvSpPr txBox="1"/>
          <p:nvPr/>
        </p:nvSpPr>
        <p:spPr>
          <a:xfrm>
            <a:off x="4502989" y="676595"/>
            <a:ext cx="4452663" cy="461665"/>
          </a:xfrm>
          <a:prstGeom prst="rect">
            <a:avLst/>
          </a:prstGeom>
          <a:noFill/>
        </p:spPr>
        <p:txBody>
          <a:bodyPr wrap="square" rtlCol="0">
            <a:spAutoFit/>
          </a:bodyPr>
          <a:lstStyle/>
          <a:p>
            <a:pPr algn="ctr"/>
            <a:r>
              <a:rPr lang="fr-FR" sz="2400" b="1" dirty="0"/>
              <a:t>Les personnes présentes</a:t>
            </a:r>
          </a:p>
        </p:txBody>
      </p:sp>
      <p:sp>
        <p:nvSpPr>
          <p:cNvPr id="9" name="TextBox 8">
            <a:extLst>
              <a:ext uri="{FF2B5EF4-FFF2-40B4-BE49-F238E27FC236}">
                <a16:creationId xmlns:a16="http://schemas.microsoft.com/office/drawing/2014/main" id="{B9FA1D19-D516-CF1D-FEEC-5FAED6C1B88B}"/>
              </a:ext>
            </a:extLst>
          </p:cNvPr>
          <p:cNvSpPr txBox="1"/>
          <p:nvPr/>
        </p:nvSpPr>
        <p:spPr>
          <a:xfrm>
            <a:off x="1801802" y="2453285"/>
            <a:ext cx="9379787" cy="2031325"/>
          </a:xfrm>
          <a:prstGeom prst="rect">
            <a:avLst/>
          </a:prstGeom>
          <a:noFill/>
        </p:spPr>
        <p:txBody>
          <a:bodyPr wrap="square" rtlCol="0">
            <a:spAutoFit/>
          </a:bodyPr>
          <a:lstStyle/>
          <a:p>
            <a:pPr marL="457200" indent="-457200">
              <a:buFont typeface="Wingdings" panose="05000000000000000000" pitchFamily="2" charset="2"/>
              <a:buChar char="§"/>
            </a:pPr>
            <a:r>
              <a:rPr lang="fr-FR" b="1" dirty="0"/>
              <a:t>Présents :</a:t>
            </a:r>
          </a:p>
          <a:p>
            <a:pPr marL="457200" indent="-457200">
              <a:buFont typeface="Wingdings" panose="05000000000000000000" pitchFamily="2" charset="2"/>
              <a:buChar char="§"/>
            </a:pPr>
            <a:r>
              <a:rPr lang="fr-FR" dirty="0"/>
              <a:t>Michel Pons – Michèle </a:t>
            </a:r>
            <a:r>
              <a:rPr lang="fr-FR" dirty="0" err="1"/>
              <a:t>Valere</a:t>
            </a:r>
            <a:endParaRPr lang="fr-FR" dirty="0"/>
          </a:p>
          <a:p>
            <a:pPr marL="457200" indent="-457200">
              <a:buFont typeface="Wingdings" panose="05000000000000000000" pitchFamily="2" charset="2"/>
              <a:buChar char="§"/>
            </a:pPr>
            <a:r>
              <a:rPr lang="fr-FR" dirty="0"/>
              <a:t>Jean-Paul </a:t>
            </a:r>
            <a:r>
              <a:rPr lang="fr-FR" dirty="0" err="1"/>
              <a:t>Kpatcha</a:t>
            </a:r>
            <a:endParaRPr lang="fr-FR" dirty="0"/>
          </a:p>
          <a:p>
            <a:pPr marL="457200" indent="-457200">
              <a:buFont typeface="Wingdings" panose="05000000000000000000" pitchFamily="2" charset="2"/>
              <a:buChar char="§"/>
            </a:pPr>
            <a:r>
              <a:rPr lang="fr-FR" dirty="0"/>
              <a:t>Marc </a:t>
            </a:r>
            <a:r>
              <a:rPr lang="fr-FR" dirty="0" err="1"/>
              <a:t>Pertosa</a:t>
            </a:r>
            <a:endParaRPr lang="fr-FR" dirty="0"/>
          </a:p>
          <a:p>
            <a:pPr marL="457200" indent="-457200">
              <a:buFont typeface="Wingdings" panose="05000000000000000000" pitchFamily="2" charset="2"/>
              <a:buChar char="§"/>
            </a:pPr>
            <a:r>
              <a:rPr lang="fr-FR" dirty="0"/>
              <a:t>Laure</a:t>
            </a:r>
          </a:p>
          <a:p>
            <a:pPr marL="457200" indent="-457200">
              <a:buFont typeface="Wingdings" panose="05000000000000000000" pitchFamily="2" charset="2"/>
              <a:buChar char="§"/>
            </a:pPr>
            <a:r>
              <a:rPr lang="fr-FR" dirty="0"/>
              <a:t>Michèle Valère</a:t>
            </a:r>
          </a:p>
          <a:p>
            <a:pPr marL="457200" indent="-457200">
              <a:buFont typeface="Wingdings" panose="05000000000000000000" pitchFamily="2" charset="2"/>
              <a:buChar char="§"/>
            </a:pPr>
            <a:r>
              <a:rPr lang="fr-FR" dirty="0"/>
              <a:t>Gilles Kerien</a:t>
            </a:r>
          </a:p>
        </p:txBody>
      </p:sp>
    </p:spTree>
    <p:extLst>
      <p:ext uri="{BB962C8B-B14F-4D97-AF65-F5344CB8AC3E}">
        <p14:creationId xmlns:p14="http://schemas.microsoft.com/office/powerpoint/2010/main" val="36865714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le d’ions">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alle d’ions">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le d’ions">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6D0D2DC4DF12449B7DBF13B56EA6BB" ma:contentTypeVersion="16" ma:contentTypeDescription="Crée un document." ma:contentTypeScope="" ma:versionID="9db89d6751180547c800f28fa45bab94">
  <xsd:schema xmlns:xsd="http://www.w3.org/2001/XMLSchema" xmlns:xs="http://www.w3.org/2001/XMLSchema" xmlns:p="http://schemas.microsoft.com/office/2006/metadata/properties" xmlns:ns2="99e8869e-1493-43b6-907d-53500cac26d1" xmlns:ns3="44d58123-cdce-4758-8d2f-4a80097b46e8" targetNamespace="http://schemas.microsoft.com/office/2006/metadata/properties" ma:root="true" ma:fieldsID="40407bbed861a9b4f5ae64854b9eef18" ns2:_="" ns3:_="">
    <xsd:import namespace="99e8869e-1493-43b6-907d-53500cac26d1"/>
    <xsd:import namespace="44d58123-cdce-4758-8d2f-4a80097b46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e8869e-1493-43b6-907d-53500cac26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d99e070-3601-4af6-8950-705e99697f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d58123-cdce-4758-8d2f-4a80097b46e8"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011c11b7-fb39-418b-8655-172c79ee4d6c}" ma:internalName="TaxCatchAll" ma:showField="CatchAllData" ma:web="44d58123-cdce-4758-8d2f-4a80097b46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4d58123-cdce-4758-8d2f-4a80097b46e8" xsi:nil="true"/>
    <lcf76f155ced4ddcb4097134ff3c332f xmlns="99e8869e-1493-43b6-907d-53500cac26d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CE75CA-6D39-4E30-A005-139728494E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e8869e-1493-43b6-907d-53500cac26d1"/>
    <ds:schemaRef ds:uri="44d58123-cdce-4758-8d2f-4a80097b46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D96268-87A0-4E07-94F9-2BA65EC6F0F1}">
  <ds:schemaRefs>
    <ds:schemaRef ds:uri="http://schemas.openxmlformats.org/package/2006/metadata/core-properties"/>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http://purl.org/dc/dcmitype/"/>
    <ds:schemaRef ds:uri="44d58123-cdce-4758-8d2f-4a80097b46e8"/>
    <ds:schemaRef ds:uri="99e8869e-1493-43b6-907d-53500cac26d1"/>
    <ds:schemaRef ds:uri="http://www.w3.org/XML/1998/namespace"/>
  </ds:schemaRefs>
</ds:datastoreItem>
</file>

<file path=customXml/itemProps3.xml><?xml version="1.0" encoding="utf-8"?>
<ds:datastoreItem xmlns:ds="http://schemas.openxmlformats.org/officeDocument/2006/customXml" ds:itemID="{D136CBF2-608C-43D7-BDCD-FC1107BA31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281</TotalTime>
  <Words>1249</Words>
  <Application>Microsoft Office PowerPoint</Application>
  <PresentationFormat>Grand écran</PresentationFormat>
  <Paragraphs>158</Paragraphs>
  <Slides>14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Arial</vt:lpstr>
      <vt:lpstr>Bahnschrift SemiLight</vt:lpstr>
      <vt:lpstr>Calibri</vt:lpstr>
      <vt:lpstr>Century Gothic</vt:lpstr>
      <vt:lpstr>Wingdings</vt:lpstr>
      <vt:lpstr>Wingdings 3</vt:lpstr>
      <vt:lpstr>Salle d’ions</vt:lpstr>
      <vt:lpstr>Présentation PowerPoint</vt:lpstr>
      <vt:lpstr>                      </vt:lpstr>
      <vt:lpstr>Métropole, Ville, Arrondissement… Quelles compétences ?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 Engle</dc:creator>
  <cp:lastModifiedBy>Anne-Sophie ASSELIN</cp:lastModifiedBy>
  <cp:revision>5</cp:revision>
  <cp:lastPrinted>2021-09-09T14:45:06Z</cp:lastPrinted>
  <dcterms:created xsi:type="dcterms:W3CDTF">2021-02-03T08:26:37Z</dcterms:created>
  <dcterms:modified xsi:type="dcterms:W3CDTF">2023-01-09T16:40:53Z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0x0101009F6D0D2DC4DF12449B7DBF13B56EA6BB</vt:lpwstr>
  </property>
  <property fmtid="{D5CDD505-2E9C-101B-9397-08002B2CF9AE}" pid="3" name="MediaServiceImageTags">
    <vt:lpwstr/>
  </property>
</Properties>
</file>